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78" r:id="rId4"/>
    <p:sldId id="279" r:id="rId5"/>
    <p:sldId id="280" r:id="rId6"/>
    <p:sldId id="261" r:id="rId7"/>
    <p:sldId id="281" r:id="rId8"/>
    <p:sldId id="262" r:id="rId9"/>
    <p:sldId id="263" r:id="rId10"/>
    <p:sldId id="300" r:id="rId11"/>
    <p:sldId id="270" r:id="rId12"/>
    <p:sldId id="264" r:id="rId13"/>
    <p:sldId id="282" r:id="rId14"/>
    <p:sldId id="265" r:id="rId15"/>
    <p:sldId id="266" r:id="rId16"/>
    <p:sldId id="267" r:id="rId17"/>
    <p:sldId id="268" r:id="rId18"/>
    <p:sldId id="269" r:id="rId19"/>
    <p:sldId id="283" r:id="rId20"/>
    <p:sldId id="285" r:id="rId21"/>
    <p:sldId id="284" r:id="rId22"/>
    <p:sldId id="296" r:id="rId23"/>
    <p:sldId id="297" r:id="rId24"/>
    <p:sldId id="298" r:id="rId25"/>
    <p:sldId id="299" r:id="rId26"/>
    <p:sldId id="271" r:id="rId27"/>
    <p:sldId id="272" r:id="rId28"/>
    <p:sldId id="273" r:id="rId29"/>
    <p:sldId id="292" r:id="rId30"/>
    <p:sldId id="293" r:id="rId31"/>
    <p:sldId id="294" r:id="rId32"/>
    <p:sldId id="295" r:id="rId33"/>
    <p:sldId id="286" r:id="rId34"/>
    <p:sldId id="275" r:id="rId35"/>
    <p:sldId id="276" r:id="rId36"/>
    <p:sldId id="277" r:id="rId37"/>
    <p:sldId id="289" r:id="rId38"/>
    <p:sldId id="287" r:id="rId39"/>
    <p:sldId id="290" r:id="rId40"/>
    <p:sldId id="288" r:id="rId41"/>
    <p:sldId id="291" r:id="rId42"/>
    <p:sldId id="30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B3711-3D6D-724F-9966-F4FB3B315CB4}" v="4" dt="2024-01-15T17:55:24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35"/>
    <p:restoredTop sz="94648"/>
  </p:normalViewPr>
  <p:slideViewPr>
    <p:cSldViewPr snapToGrid="0">
      <p:cViewPr varScale="1">
        <p:scale>
          <a:sx n="85" d="100"/>
          <a:sy n="85" d="100"/>
        </p:scale>
        <p:origin x="19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A036E58A-F34F-3F47-A81D-49D73380AEE1}"/>
    <pc:docChg chg="custSel addSld delSld modSld">
      <pc:chgData name="Silvia Caldararu" userId="fc8e66e4-48ec-41c8-8127-b05a3d560b48" providerId="ADAL" clId="{A036E58A-F34F-3F47-A81D-49D73380AEE1}" dt="2022-12-30T17:14:53.058" v="5"/>
      <pc:docMkLst>
        <pc:docMk/>
      </pc:docMkLst>
      <pc:sldChg chg="addSp delSp modSp mod">
        <pc:chgData name="Silvia Caldararu" userId="fc8e66e4-48ec-41c8-8127-b05a3d560b48" providerId="ADAL" clId="{A036E58A-F34F-3F47-A81D-49D73380AEE1}" dt="2022-12-30T17:14:53.058" v="5"/>
        <pc:sldMkLst>
          <pc:docMk/>
          <pc:sldMk cId="401807182" sldId="256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401807182" sldId="256"/>
            <ac:spMk id="2" creationId="{71E35F1F-081D-8B46-3CD2-ED309A68B4B1}"/>
          </ac:spMkLst>
        </pc:spChg>
        <pc:spChg chg="del mod">
          <ac:chgData name="Silvia Caldararu" userId="fc8e66e4-48ec-41c8-8127-b05a3d560b48" providerId="ADAL" clId="{A036E58A-F34F-3F47-A81D-49D73380AEE1}" dt="2022-12-30T17:14:51.929" v="4" actId="478"/>
          <ac:spMkLst>
            <pc:docMk/>
            <pc:sldMk cId="401807182" sldId="256"/>
            <ac:spMk id="3" creationId="{4C1EE5EE-F19B-64AA-E664-650D7DB179FD}"/>
          </ac:spMkLst>
        </pc:spChg>
        <pc:spChg chg="add mod">
          <ac:chgData name="Silvia Caldararu" userId="fc8e66e4-48ec-41c8-8127-b05a3d560b48" providerId="ADAL" clId="{A036E58A-F34F-3F47-A81D-49D73380AEE1}" dt="2022-12-30T17:14:53.058" v="5"/>
          <ac:spMkLst>
            <pc:docMk/>
            <pc:sldMk cId="401807182" sldId="256"/>
            <ac:spMk id="4" creationId="{C2B246DD-FECE-9E61-D186-313E63152AFE}"/>
          </ac:spMkLst>
        </pc:spChg>
      </pc:sldChg>
      <pc:sldChg chg="add">
        <pc:chgData name="Silvia Caldararu" userId="fc8e66e4-48ec-41c8-8127-b05a3d560b48" providerId="ADAL" clId="{A036E58A-F34F-3F47-A81D-49D73380AEE1}" dt="2022-12-30T17:14:22.683" v="3"/>
        <pc:sldMkLst>
          <pc:docMk/>
          <pc:sldMk cId="3076089471" sldId="257"/>
        </pc:sldMkLst>
      </pc:sldChg>
      <pc:sldChg chg="modSp del">
        <pc:chgData name="Silvia Caldararu" userId="fc8e66e4-48ec-41c8-8127-b05a3d560b48" providerId="ADAL" clId="{A036E58A-F34F-3F47-A81D-49D73380AEE1}" dt="2022-12-30T17:14:16.704" v="2" actId="2696"/>
        <pc:sldMkLst>
          <pc:docMk/>
          <pc:sldMk cId="3722546158" sldId="260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3722546158" sldId="260"/>
            <ac:spMk id="4" creationId="{B97C0599-2051-DB53-9E9C-6B14F9E9E537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4020518691" sldId="261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4020518691" sldId="261"/>
            <ac:spMk id="2" creationId="{9D271FEC-AD2F-A296-1C91-A2FB66668762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3005813673" sldId="262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3005813673" sldId="262"/>
            <ac:spMk id="2" creationId="{832AE231-869B-03A9-BDE2-BA5E7A7E90D9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2911578261" sldId="263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2911578261" sldId="263"/>
            <ac:spMk id="2" creationId="{AD530DA7-30F3-5434-0C82-F22F824E3147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698856964" sldId="264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698856964" sldId="264"/>
            <ac:spMk id="2" creationId="{FCEE512B-E52C-6A84-E508-C00F54BA5CDC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1556657888" sldId="266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1556657888" sldId="266"/>
            <ac:spMk id="2" creationId="{D0E17B24-F5A7-06EE-2CCC-087B85417699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3617698562" sldId="268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3617698562" sldId="268"/>
            <ac:spMk id="2" creationId="{F832DAA2-4315-44AF-D015-B5CEF8325915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3998543615" sldId="270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3998543615" sldId="270"/>
            <ac:spMk id="2" creationId="{4EBB0AF9-3778-85A6-74A1-E6A4F153AF2E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1598232809" sldId="271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1598232809" sldId="271"/>
            <ac:spMk id="2" creationId="{E327B9F9-A974-CD18-917D-60504EA04811}"/>
          </ac:spMkLst>
        </pc:spChg>
      </pc:sldChg>
      <pc:sldChg chg="delSp delDesignElem">
        <pc:chgData name="Silvia Caldararu" userId="fc8e66e4-48ec-41c8-8127-b05a3d560b48" providerId="ADAL" clId="{A036E58A-F34F-3F47-A81D-49D73380AEE1}" dt="2022-12-30T17:14:13.238" v="1"/>
        <pc:sldMkLst>
          <pc:docMk/>
          <pc:sldMk cId="1998738757" sldId="273"/>
        </pc:sldMkLst>
        <pc:spChg chg="del">
          <ac:chgData name="Silvia Caldararu" userId="fc8e66e4-48ec-41c8-8127-b05a3d560b48" providerId="ADAL" clId="{A036E58A-F34F-3F47-A81D-49D73380AEE1}" dt="2022-12-30T17:14:13.238" v="1"/>
          <ac:spMkLst>
            <pc:docMk/>
            <pc:sldMk cId="1998738757" sldId="273"/>
            <ac:spMk id="4105" creationId="{99ED5833-B85B-4103-8A3B-CAB0308E6C15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875046840" sldId="274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875046840" sldId="274"/>
            <ac:spMk id="2" creationId="{CE4757A4-D259-7604-6C71-805394C4BDFB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205423464" sldId="275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205423464" sldId="275"/>
            <ac:spMk id="2" creationId="{A3BC2BC6-13FB-6735-D6E5-2FB5852FDE95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3637891403" sldId="276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3637891403" sldId="276"/>
            <ac:spMk id="2" creationId="{2492CF5F-74B2-F2F8-92FA-F4C1E1A49E4A}"/>
          </ac:spMkLst>
        </pc:spChg>
      </pc:sldChg>
      <pc:sldChg chg="modSp">
        <pc:chgData name="Silvia Caldararu" userId="fc8e66e4-48ec-41c8-8127-b05a3d560b48" providerId="ADAL" clId="{A036E58A-F34F-3F47-A81D-49D73380AEE1}" dt="2022-12-30T17:14:13.238" v="1"/>
        <pc:sldMkLst>
          <pc:docMk/>
          <pc:sldMk cId="1212483260" sldId="277"/>
        </pc:sldMkLst>
        <pc:spChg chg="mod">
          <ac:chgData name="Silvia Caldararu" userId="fc8e66e4-48ec-41c8-8127-b05a3d560b48" providerId="ADAL" clId="{A036E58A-F34F-3F47-A81D-49D73380AEE1}" dt="2022-12-30T17:14:13.238" v="1"/>
          <ac:spMkLst>
            <pc:docMk/>
            <pc:sldMk cId="1212483260" sldId="277"/>
            <ac:spMk id="2" creationId="{2492CF5F-74B2-F2F8-92FA-F4C1E1A49E4A}"/>
          </ac:spMkLst>
        </pc:spChg>
      </pc:sldChg>
    </pc:docChg>
  </pc:docChgLst>
  <pc:docChgLst>
    <pc:chgData name="Silvia Caldararu" userId="fc8e66e4-48ec-41c8-8127-b05a3d560b48" providerId="ADAL" clId="{D0A4E510-604F-2C43-B7DF-34135CC7FC71}"/>
    <pc:docChg chg="undo custSel addSld delSld modSld sldOrd addSection delSection">
      <pc:chgData name="Silvia Caldararu" userId="fc8e66e4-48ec-41c8-8127-b05a3d560b48" providerId="ADAL" clId="{D0A4E510-604F-2C43-B7DF-34135CC7FC71}" dt="2023-01-30T09:30:31.268" v="2285" actId="20577"/>
      <pc:docMkLst>
        <pc:docMk/>
      </pc:docMkLst>
      <pc:sldChg chg="modSp mod">
        <pc:chgData name="Silvia Caldararu" userId="fc8e66e4-48ec-41c8-8127-b05a3d560b48" providerId="ADAL" clId="{D0A4E510-604F-2C43-B7DF-34135CC7FC71}" dt="2023-01-30T09:24:42.659" v="2265" actId="27636"/>
        <pc:sldMkLst>
          <pc:docMk/>
          <pc:sldMk cId="401807182" sldId="256"/>
        </pc:sldMkLst>
        <pc:spChg chg="mod">
          <ac:chgData name="Silvia Caldararu" userId="fc8e66e4-48ec-41c8-8127-b05a3d560b48" providerId="ADAL" clId="{D0A4E510-604F-2C43-B7DF-34135CC7FC71}" dt="2023-01-30T09:24:42.659" v="2265" actId="27636"/>
          <ac:spMkLst>
            <pc:docMk/>
            <pc:sldMk cId="401807182" sldId="256"/>
            <ac:spMk id="4" creationId="{C2B246DD-FECE-9E61-D186-313E63152AFE}"/>
          </ac:spMkLst>
        </pc:spChg>
      </pc:sldChg>
      <pc:sldChg chg="modSp mod">
        <pc:chgData name="Silvia Caldararu" userId="fc8e66e4-48ec-41c8-8127-b05a3d560b48" providerId="ADAL" clId="{D0A4E510-604F-2C43-B7DF-34135CC7FC71}" dt="2023-01-26T12:09:10.369" v="3" actId="403"/>
        <pc:sldMkLst>
          <pc:docMk/>
          <pc:sldMk cId="4020518691" sldId="261"/>
        </pc:sldMkLst>
        <pc:spChg chg="mod">
          <ac:chgData name="Silvia Caldararu" userId="fc8e66e4-48ec-41c8-8127-b05a3d560b48" providerId="ADAL" clId="{D0A4E510-604F-2C43-B7DF-34135CC7FC71}" dt="2023-01-26T12:09:10.369" v="3" actId="403"/>
          <ac:spMkLst>
            <pc:docMk/>
            <pc:sldMk cId="4020518691" sldId="261"/>
            <ac:spMk id="4" creationId="{67532E9C-A206-9468-30D3-817B372F2EE2}"/>
          </ac:spMkLst>
        </pc:spChg>
      </pc:sldChg>
      <pc:sldChg chg="addSp modSp mod ord">
        <pc:chgData name="Silvia Caldararu" userId="fc8e66e4-48ec-41c8-8127-b05a3d560b48" providerId="ADAL" clId="{D0A4E510-604F-2C43-B7DF-34135CC7FC71}" dt="2023-01-26T13:52:32.035" v="694" actId="2711"/>
        <pc:sldMkLst>
          <pc:docMk/>
          <pc:sldMk cId="2911578261" sldId="263"/>
        </pc:sldMkLst>
        <pc:spChg chg="add mod">
          <ac:chgData name="Silvia Caldararu" userId="fc8e66e4-48ec-41c8-8127-b05a3d560b48" providerId="ADAL" clId="{D0A4E510-604F-2C43-B7DF-34135CC7FC71}" dt="2023-01-26T13:52:32.035" v="694" actId="2711"/>
          <ac:spMkLst>
            <pc:docMk/>
            <pc:sldMk cId="2911578261" sldId="263"/>
            <ac:spMk id="3" creationId="{42B11EB6-5120-0A80-BE09-C789C329E1DD}"/>
          </ac:spMkLst>
        </pc:spChg>
      </pc:sldChg>
      <pc:sldChg chg="ord">
        <pc:chgData name="Silvia Caldararu" userId="fc8e66e4-48ec-41c8-8127-b05a3d560b48" providerId="ADAL" clId="{D0A4E510-604F-2C43-B7DF-34135CC7FC71}" dt="2023-01-26T13:54:44.559" v="695" actId="20578"/>
        <pc:sldMkLst>
          <pc:docMk/>
          <pc:sldMk cId="698856964" sldId="264"/>
        </pc:sldMkLst>
      </pc:sldChg>
      <pc:sldChg chg="addSp modSp mod ord">
        <pc:chgData name="Silvia Caldararu" userId="fc8e66e4-48ec-41c8-8127-b05a3d560b48" providerId="ADAL" clId="{D0A4E510-604F-2C43-B7DF-34135CC7FC71}" dt="2023-01-30T09:30:31.268" v="2285" actId="20577"/>
        <pc:sldMkLst>
          <pc:docMk/>
          <pc:sldMk cId="3639448207" sldId="265"/>
        </pc:sldMkLst>
        <pc:spChg chg="mod">
          <ac:chgData name="Silvia Caldararu" userId="fc8e66e4-48ec-41c8-8127-b05a3d560b48" providerId="ADAL" clId="{D0A4E510-604F-2C43-B7DF-34135CC7FC71}" dt="2023-01-30T09:30:31.268" v="2285" actId="20577"/>
          <ac:spMkLst>
            <pc:docMk/>
            <pc:sldMk cId="3639448207" sldId="265"/>
            <ac:spMk id="2" creationId="{460C3311-F676-829D-2D15-AA10476C0BD2}"/>
          </ac:spMkLst>
        </pc:spChg>
        <pc:picChg chg="add mod">
          <ac:chgData name="Silvia Caldararu" userId="fc8e66e4-48ec-41c8-8127-b05a3d560b48" providerId="ADAL" clId="{D0A4E510-604F-2C43-B7DF-34135CC7FC71}" dt="2023-01-26T15:07:49.298" v="778" actId="1076"/>
          <ac:picMkLst>
            <pc:docMk/>
            <pc:sldMk cId="3639448207" sldId="265"/>
            <ac:picMk id="3" creationId="{631334B6-97A2-BF69-6E58-E0898FC8734C}"/>
          </ac:picMkLst>
        </pc:picChg>
      </pc:sldChg>
      <pc:sldChg chg="addSp modSp mod">
        <pc:chgData name="Silvia Caldararu" userId="fc8e66e4-48ec-41c8-8127-b05a3d560b48" providerId="ADAL" clId="{D0A4E510-604F-2C43-B7DF-34135CC7FC71}" dt="2023-01-26T15:09:34.504" v="780" actId="1076"/>
        <pc:sldMkLst>
          <pc:docMk/>
          <pc:sldMk cId="197008465" sldId="269"/>
        </pc:sldMkLst>
        <pc:picChg chg="add mod">
          <ac:chgData name="Silvia Caldararu" userId="fc8e66e4-48ec-41c8-8127-b05a3d560b48" providerId="ADAL" clId="{D0A4E510-604F-2C43-B7DF-34135CC7FC71}" dt="2023-01-26T15:09:34.504" v="780" actId="1076"/>
          <ac:picMkLst>
            <pc:docMk/>
            <pc:sldMk cId="197008465" sldId="269"/>
            <ac:picMk id="4" creationId="{3B7FD247-86EB-58B2-A3B2-820641ACC580}"/>
          </ac:picMkLst>
        </pc:picChg>
      </pc:sldChg>
      <pc:sldChg chg="modSp mod ord">
        <pc:chgData name="Silvia Caldararu" userId="fc8e66e4-48ec-41c8-8127-b05a3d560b48" providerId="ADAL" clId="{D0A4E510-604F-2C43-B7DF-34135CC7FC71}" dt="2023-01-26T13:52:00.275" v="655" actId="1076"/>
        <pc:sldMkLst>
          <pc:docMk/>
          <pc:sldMk cId="3998543615" sldId="270"/>
        </pc:sldMkLst>
        <pc:picChg chg="mod">
          <ac:chgData name="Silvia Caldararu" userId="fc8e66e4-48ec-41c8-8127-b05a3d560b48" providerId="ADAL" clId="{D0A4E510-604F-2C43-B7DF-34135CC7FC71}" dt="2023-01-26T13:52:00.275" v="655" actId="1076"/>
          <ac:picMkLst>
            <pc:docMk/>
            <pc:sldMk cId="3998543615" sldId="270"/>
            <ac:picMk id="3" creationId="{FEFC53AF-5AD3-012C-EC87-7D118B26B7D6}"/>
          </ac:picMkLst>
        </pc:picChg>
      </pc:sldChg>
      <pc:sldChg chg="modSp mod">
        <pc:chgData name="Silvia Caldararu" userId="fc8e66e4-48ec-41c8-8127-b05a3d560b48" providerId="ADAL" clId="{D0A4E510-604F-2C43-B7DF-34135CC7FC71}" dt="2023-01-26T16:25:06.196" v="1052" actId="20577"/>
        <pc:sldMkLst>
          <pc:docMk/>
          <pc:sldMk cId="1998738757" sldId="273"/>
        </pc:sldMkLst>
        <pc:spChg chg="mod">
          <ac:chgData name="Silvia Caldararu" userId="fc8e66e4-48ec-41c8-8127-b05a3d560b48" providerId="ADAL" clId="{D0A4E510-604F-2C43-B7DF-34135CC7FC71}" dt="2023-01-26T16:25:06.196" v="1052" actId="20577"/>
          <ac:spMkLst>
            <pc:docMk/>
            <pc:sldMk cId="1998738757" sldId="273"/>
            <ac:spMk id="2" creationId="{9F23FD2A-0240-D464-D4D0-78EECE7B4F49}"/>
          </ac:spMkLst>
        </pc:spChg>
      </pc:sldChg>
      <pc:sldChg chg="del">
        <pc:chgData name="Silvia Caldararu" userId="fc8e66e4-48ec-41c8-8127-b05a3d560b48" providerId="ADAL" clId="{D0A4E510-604F-2C43-B7DF-34135CC7FC71}" dt="2023-01-26T16:56:12.782" v="1123" actId="2696"/>
        <pc:sldMkLst>
          <pc:docMk/>
          <pc:sldMk cId="875046840" sldId="274"/>
        </pc:sldMkLst>
      </pc:sldChg>
      <pc:sldChg chg="addSp delSp modSp mod ord">
        <pc:chgData name="Silvia Caldararu" userId="fc8e66e4-48ec-41c8-8127-b05a3d560b48" providerId="ADAL" clId="{D0A4E510-604F-2C43-B7DF-34135CC7FC71}" dt="2023-01-26T17:24:46.442" v="1373" actId="20578"/>
        <pc:sldMkLst>
          <pc:docMk/>
          <pc:sldMk cId="205423464" sldId="275"/>
        </pc:sldMkLst>
        <pc:spChg chg="mod">
          <ac:chgData name="Silvia Caldararu" userId="fc8e66e4-48ec-41c8-8127-b05a3d560b48" providerId="ADAL" clId="{D0A4E510-604F-2C43-B7DF-34135CC7FC71}" dt="2023-01-26T13:26:53.607" v="92" actId="1076"/>
          <ac:spMkLst>
            <pc:docMk/>
            <pc:sldMk cId="205423464" sldId="275"/>
            <ac:spMk id="2" creationId="{A3BC2BC6-13FB-6735-D6E5-2FB5852FDE95}"/>
          </ac:spMkLst>
        </pc:spChg>
        <pc:picChg chg="del">
          <ac:chgData name="Silvia Caldararu" userId="fc8e66e4-48ec-41c8-8127-b05a3d560b48" providerId="ADAL" clId="{D0A4E510-604F-2C43-B7DF-34135CC7FC71}" dt="2023-01-26T13:26:37.992" v="88" actId="478"/>
          <ac:picMkLst>
            <pc:docMk/>
            <pc:sldMk cId="205423464" sldId="275"/>
            <ac:picMk id="3" creationId="{C4342C84-89DF-A8A9-27BF-890BD5868C03}"/>
          </ac:picMkLst>
        </pc:picChg>
        <pc:picChg chg="add mod">
          <ac:chgData name="Silvia Caldararu" userId="fc8e66e4-48ec-41c8-8127-b05a3d560b48" providerId="ADAL" clId="{D0A4E510-604F-2C43-B7DF-34135CC7FC71}" dt="2023-01-26T13:26:45.297" v="90" actId="1076"/>
          <ac:picMkLst>
            <pc:docMk/>
            <pc:sldMk cId="205423464" sldId="275"/>
            <ac:picMk id="2050" creationId="{257B2E58-3FF6-14E2-EDE6-B5007032C409}"/>
          </ac:picMkLst>
        </pc:picChg>
      </pc:sldChg>
      <pc:sldChg chg="addSp delSp modSp new mod">
        <pc:chgData name="Silvia Caldararu" userId="fc8e66e4-48ec-41c8-8127-b05a3d560b48" providerId="ADAL" clId="{D0A4E510-604F-2C43-B7DF-34135CC7FC71}" dt="2023-01-26T13:16:18.827" v="60" actId="1076"/>
        <pc:sldMkLst>
          <pc:docMk/>
          <pc:sldMk cId="3438796869" sldId="278"/>
        </pc:sldMkLst>
        <pc:spChg chg="mod">
          <ac:chgData name="Silvia Caldararu" userId="fc8e66e4-48ec-41c8-8127-b05a3d560b48" providerId="ADAL" clId="{D0A4E510-604F-2C43-B7DF-34135CC7FC71}" dt="2023-01-26T13:12:08.941" v="55" actId="5793"/>
          <ac:spMkLst>
            <pc:docMk/>
            <pc:sldMk cId="3438796869" sldId="278"/>
            <ac:spMk id="2" creationId="{11FFD4E9-7F1D-0B52-558B-CE24F99198ED}"/>
          </ac:spMkLst>
        </pc:spChg>
        <pc:spChg chg="del">
          <ac:chgData name="Silvia Caldararu" userId="fc8e66e4-48ec-41c8-8127-b05a3d560b48" providerId="ADAL" clId="{D0A4E510-604F-2C43-B7DF-34135CC7FC71}" dt="2023-01-26T13:12:12.370" v="56" actId="478"/>
          <ac:spMkLst>
            <pc:docMk/>
            <pc:sldMk cId="3438796869" sldId="278"/>
            <ac:spMk id="3" creationId="{C6C15986-D520-F4C1-0876-035C0023CEA9}"/>
          </ac:spMkLst>
        </pc:spChg>
        <pc:picChg chg="add mod">
          <ac:chgData name="Silvia Caldararu" userId="fc8e66e4-48ec-41c8-8127-b05a3d560b48" providerId="ADAL" clId="{D0A4E510-604F-2C43-B7DF-34135CC7FC71}" dt="2023-01-26T13:16:18.827" v="60" actId="1076"/>
          <ac:picMkLst>
            <pc:docMk/>
            <pc:sldMk cId="3438796869" sldId="278"/>
            <ac:picMk id="1026" creationId="{38F12349-FBCD-D398-4F3C-FEE9AB03F9E5}"/>
          </ac:picMkLst>
        </pc:picChg>
      </pc:sldChg>
      <pc:sldChg chg="addSp delSp modSp new mod">
        <pc:chgData name="Silvia Caldararu" userId="fc8e66e4-48ec-41c8-8127-b05a3d560b48" providerId="ADAL" clId="{D0A4E510-604F-2C43-B7DF-34135CC7FC71}" dt="2023-01-26T13:33:26.296" v="322" actId="1076"/>
        <pc:sldMkLst>
          <pc:docMk/>
          <pc:sldMk cId="1435820037" sldId="279"/>
        </pc:sldMkLst>
        <pc:spChg chg="mod">
          <ac:chgData name="Silvia Caldararu" userId="fc8e66e4-48ec-41c8-8127-b05a3d560b48" providerId="ADAL" clId="{D0A4E510-604F-2C43-B7DF-34135CC7FC71}" dt="2023-01-26T13:17:20.687" v="86" actId="20577"/>
          <ac:spMkLst>
            <pc:docMk/>
            <pc:sldMk cId="1435820037" sldId="279"/>
            <ac:spMk id="2" creationId="{2BAEE05D-A42B-70E7-370B-53BCCF7D6575}"/>
          </ac:spMkLst>
        </pc:spChg>
        <pc:spChg chg="del">
          <ac:chgData name="Silvia Caldararu" userId="fc8e66e4-48ec-41c8-8127-b05a3d560b48" providerId="ADAL" clId="{D0A4E510-604F-2C43-B7DF-34135CC7FC71}" dt="2023-01-26T13:17:24.868" v="87" actId="478"/>
          <ac:spMkLst>
            <pc:docMk/>
            <pc:sldMk cId="1435820037" sldId="279"/>
            <ac:spMk id="3" creationId="{2CE61659-75D0-A795-0A53-7F85972FB284}"/>
          </ac:spMkLst>
        </pc:spChg>
        <pc:spChg chg="add mod">
          <ac:chgData name="Silvia Caldararu" userId="fc8e66e4-48ec-41c8-8127-b05a3d560b48" providerId="ADAL" clId="{D0A4E510-604F-2C43-B7DF-34135CC7FC71}" dt="2023-01-26T13:33:26.296" v="322" actId="1076"/>
          <ac:spMkLst>
            <pc:docMk/>
            <pc:sldMk cId="1435820037" sldId="279"/>
            <ac:spMk id="4" creationId="{C349E3CF-4C09-B0B7-F1DA-888FEAEE15AA}"/>
          </ac:spMkLst>
        </pc:spChg>
        <pc:spChg chg="add del mod">
          <ac:chgData name="Silvia Caldararu" userId="fc8e66e4-48ec-41c8-8127-b05a3d560b48" providerId="ADAL" clId="{D0A4E510-604F-2C43-B7DF-34135CC7FC71}" dt="2023-01-26T13:32:49.127" v="134"/>
          <ac:spMkLst>
            <pc:docMk/>
            <pc:sldMk cId="1435820037" sldId="279"/>
            <ac:spMk id="5" creationId="{7795FA16-79FE-2F32-2ADF-CA6F9C714A53}"/>
          </ac:spMkLst>
        </pc:spChg>
        <pc:spChg chg="add mod">
          <ac:chgData name="Silvia Caldararu" userId="fc8e66e4-48ec-41c8-8127-b05a3d560b48" providerId="ADAL" clId="{D0A4E510-604F-2C43-B7DF-34135CC7FC71}" dt="2023-01-26T13:33:19.856" v="320" actId="14100"/>
          <ac:spMkLst>
            <pc:docMk/>
            <pc:sldMk cId="1435820037" sldId="279"/>
            <ac:spMk id="6" creationId="{6332BFE5-E22F-9B8D-1F33-80E07CBF41B0}"/>
          </ac:spMkLst>
        </pc:spChg>
      </pc:sldChg>
      <pc:sldChg chg="addSp delSp modSp new mod">
        <pc:chgData name="Silvia Caldararu" userId="fc8e66e4-48ec-41c8-8127-b05a3d560b48" providerId="ADAL" clId="{D0A4E510-604F-2C43-B7DF-34135CC7FC71}" dt="2023-01-26T13:46:56.514" v="523" actId="1076"/>
        <pc:sldMkLst>
          <pc:docMk/>
          <pc:sldMk cId="2475098132" sldId="280"/>
        </pc:sldMkLst>
        <pc:spChg chg="mod">
          <ac:chgData name="Silvia Caldararu" userId="fc8e66e4-48ec-41c8-8127-b05a3d560b48" providerId="ADAL" clId="{D0A4E510-604F-2C43-B7DF-34135CC7FC71}" dt="2023-01-26T13:34:46.047" v="340" actId="20577"/>
          <ac:spMkLst>
            <pc:docMk/>
            <pc:sldMk cId="2475098132" sldId="280"/>
            <ac:spMk id="2" creationId="{A4EB0B03-BB05-2E8A-B9EB-583D5937798E}"/>
          </ac:spMkLst>
        </pc:spChg>
        <pc:spChg chg="del">
          <ac:chgData name="Silvia Caldararu" userId="fc8e66e4-48ec-41c8-8127-b05a3d560b48" providerId="ADAL" clId="{D0A4E510-604F-2C43-B7DF-34135CC7FC71}" dt="2023-01-26T13:34:49.168" v="341" actId="478"/>
          <ac:spMkLst>
            <pc:docMk/>
            <pc:sldMk cId="2475098132" sldId="280"/>
            <ac:spMk id="3" creationId="{BBCCE67A-0963-E8CD-0EA8-9CA3F07DB46D}"/>
          </ac:spMkLst>
        </pc:spChg>
        <pc:spChg chg="add mod">
          <ac:chgData name="Silvia Caldararu" userId="fc8e66e4-48ec-41c8-8127-b05a3d560b48" providerId="ADAL" clId="{D0A4E510-604F-2C43-B7DF-34135CC7FC71}" dt="2023-01-26T13:36:43.973" v="360" actId="1076"/>
          <ac:spMkLst>
            <pc:docMk/>
            <pc:sldMk cId="2475098132" sldId="280"/>
            <ac:spMk id="4" creationId="{456DC949-2FFC-CB02-0729-5D05B61D4DAB}"/>
          </ac:spMkLst>
        </pc:spChg>
        <pc:spChg chg="add mod">
          <ac:chgData name="Silvia Caldararu" userId="fc8e66e4-48ec-41c8-8127-b05a3d560b48" providerId="ADAL" clId="{D0A4E510-604F-2C43-B7DF-34135CC7FC71}" dt="2023-01-26T13:37:41.649" v="391" actId="20577"/>
          <ac:spMkLst>
            <pc:docMk/>
            <pc:sldMk cId="2475098132" sldId="280"/>
            <ac:spMk id="8" creationId="{13BFB4C3-06A7-63C4-BE99-508BFB5E909D}"/>
          </ac:spMkLst>
        </pc:spChg>
        <pc:spChg chg="add mod">
          <ac:chgData name="Silvia Caldararu" userId="fc8e66e4-48ec-41c8-8127-b05a3d560b48" providerId="ADAL" clId="{D0A4E510-604F-2C43-B7DF-34135CC7FC71}" dt="2023-01-26T13:42:37.784" v="415" actId="20577"/>
          <ac:spMkLst>
            <pc:docMk/>
            <pc:sldMk cId="2475098132" sldId="280"/>
            <ac:spMk id="11" creationId="{80823718-32AB-D29E-BE31-902DD23E72FC}"/>
          </ac:spMkLst>
        </pc:spChg>
        <pc:spChg chg="add mod">
          <ac:chgData name="Silvia Caldararu" userId="fc8e66e4-48ec-41c8-8127-b05a3d560b48" providerId="ADAL" clId="{D0A4E510-604F-2C43-B7DF-34135CC7FC71}" dt="2023-01-26T13:43:08.010" v="445" actId="1076"/>
          <ac:spMkLst>
            <pc:docMk/>
            <pc:sldMk cId="2475098132" sldId="280"/>
            <ac:spMk id="17" creationId="{5B3B1F31-0610-F89B-35A4-29F7B684898E}"/>
          </ac:spMkLst>
        </pc:spChg>
        <pc:spChg chg="add mod">
          <ac:chgData name="Silvia Caldararu" userId="fc8e66e4-48ec-41c8-8127-b05a3d560b48" providerId="ADAL" clId="{D0A4E510-604F-2C43-B7DF-34135CC7FC71}" dt="2023-01-26T13:44:37.251" v="502" actId="20577"/>
          <ac:spMkLst>
            <pc:docMk/>
            <pc:sldMk cId="2475098132" sldId="280"/>
            <ac:spMk id="20" creationId="{3C20E863-38A4-B0C7-A58E-AD5EC356C76C}"/>
          </ac:spMkLst>
        </pc:spChg>
        <pc:spChg chg="add mod">
          <ac:chgData name="Silvia Caldararu" userId="fc8e66e4-48ec-41c8-8127-b05a3d560b48" providerId="ADAL" clId="{D0A4E510-604F-2C43-B7DF-34135CC7FC71}" dt="2023-01-26T13:46:56.514" v="523" actId="1076"/>
          <ac:spMkLst>
            <pc:docMk/>
            <pc:sldMk cId="2475098132" sldId="280"/>
            <ac:spMk id="23" creationId="{C01EACFF-A549-8441-E9C0-F786C15D9521}"/>
          </ac:spMkLst>
        </pc:spChg>
        <pc:cxnChg chg="add mod">
          <ac:chgData name="Silvia Caldararu" userId="fc8e66e4-48ec-41c8-8127-b05a3d560b48" providerId="ADAL" clId="{D0A4E510-604F-2C43-B7DF-34135CC7FC71}" dt="2023-01-26T13:37:08.586" v="363" actId="14100"/>
          <ac:cxnSpMkLst>
            <pc:docMk/>
            <pc:sldMk cId="2475098132" sldId="280"/>
            <ac:cxnSpMk id="6" creationId="{DC52CC2E-C41C-B0B3-D0DE-D8A7E3A25A46}"/>
          </ac:cxnSpMkLst>
        </pc:cxnChg>
        <pc:cxnChg chg="add mod">
          <ac:chgData name="Silvia Caldararu" userId="fc8e66e4-48ec-41c8-8127-b05a3d560b48" providerId="ADAL" clId="{D0A4E510-604F-2C43-B7DF-34135CC7FC71}" dt="2023-01-26T13:42:15.008" v="395" actId="1076"/>
          <ac:cxnSpMkLst>
            <pc:docMk/>
            <pc:sldMk cId="2475098132" sldId="280"/>
            <ac:cxnSpMk id="9" creationId="{EE68EC29-04D5-0AB3-E180-DF8E80C6CBA4}"/>
          </ac:cxnSpMkLst>
        </pc:cxnChg>
        <pc:cxnChg chg="add mod">
          <ac:chgData name="Silvia Caldararu" userId="fc8e66e4-48ec-41c8-8127-b05a3d560b48" providerId="ADAL" clId="{D0A4E510-604F-2C43-B7DF-34135CC7FC71}" dt="2023-01-26T13:42:57.426" v="421" actId="14100"/>
          <ac:cxnSpMkLst>
            <pc:docMk/>
            <pc:sldMk cId="2475098132" sldId="280"/>
            <ac:cxnSpMk id="12" creationId="{79252BE8-12AC-08F6-192E-7273A73E2E38}"/>
          </ac:cxnSpMkLst>
        </pc:cxnChg>
        <pc:cxnChg chg="add mod">
          <ac:chgData name="Silvia Caldararu" userId="fc8e66e4-48ec-41c8-8127-b05a3d560b48" providerId="ADAL" clId="{D0A4E510-604F-2C43-B7DF-34135CC7FC71}" dt="2023-01-26T13:43:19.610" v="448" actId="14100"/>
          <ac:cxnSpMkLst>
            <pc:docMk/>
            <pc:sldMk cId="2475098132" sldId="280"/>
            <ac:cxnSpMk id="18" creationId="{9D656BFD-BC02-92AA-5B6B-DEE295B68D1E}"/>
          </ac:cxnSpMkLst>
        </pc:cxnChg>
        <pc:cxnChg chg="add mod">
          <ac:chgData name="Silvia Caldararu" userId="fc8e66e4-48ec-41c8-8127-b05a3d560b48" providerId="ADAL" clId="{D0A4E510-604F-2C43-B7DF-34135CC7FC71}" dt="2023-01-26T13:46:45.806" v="506" actId="1076"/>
          <ac:cxnSpMkLst>
            <pc:docMk/>
            <pc:sldMk cId="2475098132" sldId="280"/>
            <ac:cxnSpMk id="21" creationId="{15A43455-2C6A-8C8E-A09F-8F31DA881C38}"/>
          </ac:cxnSpMkLst>
        </pc:cxnChg>
      </pc:sldChg>
      <pc:sldChg chg="addSp delSp modSp add mod">
        <pc:chgData name="Silvia Caldararu" userId="fc8e66e4-48ec-41c8-8127-b05a3d560b48" providerId="ADAL" clId="{D0A4E510-604F-2C43-B7DF-34135CC7FC71}" dt="2023-01-26T13:50:40.614" v="652" actId="2711"/>
        <pc:sldMkLst>
          <pc:docMk/>
          <pc:sldMk cId="1912507678" sldId="281"/>
        </pc:sldMkLst>
        <pc:spChg chg="del">
          <ac:chgData name="Silvia Caldararu" userId="fc8e66e4-48ec-41c8-8127-b05a3d560b48" providerId="ADAL" clId="{D0A4E510-604F-2C43-B7DF-34135CC7FC71}" dt="2023-01-26T13:47:39.111" v="525" actId="478"/>
          <ac:spMkLst>
            <pc:docMk/>
            <pc:sldMk cId="1912507678" sldId="281"/>
            <ac:spMk id="4" creationId="{67532E9C-A206-9468-30D3-817B372F2EE2}"/>
          </ac:spMkLst>
        </pc:spChg>
        <pc:spChg chg="add mod">
          <ac:chgData name="Silvia Caldararu" userId="fc8e66e4-48ec-41c8-8127-b05a3d560b48" providerId="ADAL" clId="{D0A4E510-604F-2C43-B7DF-34135CC7FC71}" dt="2023-01-26T13:49:56.966" v="605" actId="2711"/>
          <ac:spMkLst>
            <pc:docMk/>
            <pc:sldMk cId="1912507678" sldId="281"/>
            <ac:spMk id="8" creationId="{584B8004-D7C8-5E25-6DF0-F2466A9F86C1}"/>
          </ac:spMkLst>
        </pc:spChg>
        <pc:spChg chg="add mod">
          <ac:chgData name="Silvia Caldararu" userId="fc8e66e4-48ec-41c8-8127-b05a3d560b48" providerId="ADAL" clId="{D0A4E510-604F-2C43-B7DF-34135CC7FC71}" dt="2023-01-26T13:50:40.614" v="652" actId="2711"/>
          <ac:spMkLst>
            <pc:docMk/>
            <pc:sldMk cId="1912507678" sldId="281"/>
            <ac:spMk id="13" creationId="{B400CC63-6D07-7F92-412F-F5A44AE76B9C}"/>
          </ac:spMkLst>
        </pc:spChg>
        <pc:cxnChg chg="add mod">
          <ac:chgData name="Silvia Caldararu" userId="fc8e66e4-48ec-41c8-8127-b05a3d560b48" providerId="ADAL" clId="{D0A4E510-604F-2C43-B7DF-34135CC7FC71}" dt="2023-01-26T13:48:34.460" v="604" actId="14100"/>
          <ac:cxnSpMkLst>
            <pc:docMk/>
            <pc:sldMk cId="1912507678" sldId="281"/>
            <ac:cxnSpMk id="5" creationId="{B2E92525-3DCD-D1AE-0F0A-D7AB27044BBA}"/>
          </ac:cxnSpMkLst>
        </pc:cxnChg>
        <pc:cxnChg chg="add mod">
          <ac:chgData name="Silvia Caldararu" userId="fc8e66e4-48ec-41c8-8127-b05a3d560b48" providerId="ADAL" clId="{D0A4E510-604F-2C43-B7DF-34135CC7FC71}" dt="2023-01-26T13:50:10.370" v="608" actId="14100"/>
          <ac:cxnSpMkLst>
            <pc:docMk/>
            <pc:sldMk cId="1912507678" sldId="281"/>
            <ac:cxnSpMk id="10" creationId="{BD208B48-3391-24BA-7BE2-6E16CF175595}"/>
          </ac:cxnSpMkLst>
        </pc:cxnChg>
      </pc:sldChg>
      <pc:sldChg chg="addSp delSp modSp new mod">
        <pc:chgData name="Silvia Caldararu" userId="fc8e66e4-48ec-41c8-8127-b05a3d560b48" providerId="ADAL" clId="{D0A4E510-604F-2C43-B7DF-34135CC7FC71}" dt="2023-01-26T15:07:09.849" v="775" actId="1076"/>
        <pc:sldMkLst>
          <pc:docMk/>
          <pc:sldMk cId="3858609964" sldId="282"/>
        </pc:sldMkLst>
        <pc:spChg chg="del">
          <ac:chgData name="Silvia Caldararu" userId="fc8e66e4-48ec-41c8-8127-b05a3d560b48" providerId="ADAL" clId="{D0A4E510-604F-2C43-B7DF-34135CC7FC71}" dt="2023-01-26T13:59:54.854" v="698" actId="478"/>
          <ac:spMkLst>
            <pc:docMk/>
            <pc:sldMk cId="3858609964" sldId="282"/>
            <ac:spMk id="2" creationId="{91C7E07D-5003-6220-2138-4EB1AD03FE25}"/>
          </ac:spMkLst>
        </pc:spChg>
        <pc:spChg chg="add mod">
          <ac:chgData name="Silvia Caldararu" userId="fc8e66e4-48ec-41c8-8127-b05a3d560b48" providerId="ADAL" clId="{D0A4E510-604F-2C43-B7DF-34135CC7FC71}" dt="2023-01-26T14:03:04.925" v="728" actId="947"/>
          <ac:spMkLst>
            <pc:docMk/>
            <pc:sldMk cId="3858609964" sldId="282"/>
            <ac:spMk id="3" creationId="{6E7928DD-AE97-79C5-818F-30F3F98DAB90}"/>
          </ac:spMkLst>
        </pc:spChg>
        <pc:spChg chg="add mod">
          <ac:chgData name="Silvia Caldararu" userId="fc8e66e4-48ec-41c8-8127-b05a3d560b48" providerId="ADAL" clId="{D0A4E510-604F-2C43-B7DF-34135CC7FC71}" dt="2023-01-26T15:06:24.932" v="755" actId="313"/>
          <ac:spMkLst>
            <pc:docMk/>
            <pc:sldMk cId="3858609964" sldId="282"/>
            <ac:spMk id="4" creationId="{98EFFDC4-0575-50EE-A5A4-2652EC4E793C}"/>
          </ac:spMkLst>
        </pc:spChg>
        <pc:spChg chg="add mod">
          <ac:chgData name="Silvia Caldararu" userId="fc8e66e4-48ec-41c8-8127-b05a3d560b48" providerId="ADAL" clId="{D0A4E510-604F-2C43-B7DF-34135CC7FC71}" dt="2023-01-26T15:06:47.276" v="766" actId="6549"/>
          <ac:spMkLst>
            <pc:docMk/>
            <pc:sldMk cId="3858609964" sldId="282"/>
            <ac:spMk id="5" creationId="{07656BE4-1415-52D5-BDC0-4572306F34AB}"/>
          </ac:spMkLst>
        </pc:spChg>
        <pc:spChg chg="add mod">
          <ac:chgData name="Silvia Caldararu" userId="fc8e66e4-48ec-41c8-8127-b05a3d560b48" providerId="ADAL" clId="{D0A4E510-604F-2C43-B7DF-34135CC7FC71}" dt="2023-01-26T15:07:09.849" v="775" actId="1076"/>
          <ac:spMkLst>
            <pc:docMk/>
            <pc:sldMk cId="3858609964" sldId="282"/>
            <ac:spMk id="6" creationId="{75EC0749-D550-BD8D-E3C1-13CCCD72D298}"/>
          </ac:spMkLst>
        </pc:spChg>
      </pc:sldChg>
      <pc:sldChg chg="modSp add mod">
        <pc:chgData name="Silvia Caldararu" userId="fc8e66e4-48ec-41c8-8127-b05a3d560b48" providerId="ADAL" clId="{D0A4E510-604F-2C43-B7DF-34135CC7FC71}" dt="2023-01-26T15:40:18.985" v="910" actId="166"/>
        <pc:sldMkLst>
          <pc:docMk/>
          <pc:sldMk cId="246307470" sldId="283"/>
        </pc:sldMkLst>
        <pc:spChg chg="mod">
          <ac:chgData name="Silvia Caldararu" userId="fc8e66e4-48ec-41c8-8127-b05a3d560b48" providerId="ADAL" clId="{D0A4E510-604F-2C43-B7DF-34135CC7FC71}" dt="2023-01-26T15:40:18.985" v="910" actId="166"/>
          <ac:spMkLst>
            <pc:docMk/>
            <pc:sldMk cId="246307470" sldId="283"/>
            <ac:spMk id="2" creationId="{AA576B6D-CD80-34D0-BB7A-958C1AFAC146}"/>
          </ac:spMkLst>
        </pc:spChg>
        <pc:picChg chg="mod">
          <ac:chgData name="Silvia Caldararu" userId="fc8e66e4-48ec-41c8-8127-b05a3d560b48" providerId="ADAL" clId="{D0A4E510-604F-2C43-B7DF-34135CC7FC71}" dt="2023-01-26T15:39:56.099" v="896" actId="1076"/>
          <ac:picMkLst>
            <pc:docMk/>
            <pc:sldMk cId="246307470" sldId="283"/>
            <ac:picMk id="3" creationId="{CA55FEB1-06E6-DF5D-3FC9-F6BBA6DCC8A6}"/>
          </ac:picMkLst>
        </pc:picChg>
        <pc:picChg chg="mod">
          <ac:chgData name="Silvia Caldararu" userId="fc8e66e4-48ec-41c8-8127-b05a3d560b48" providerId="ADAL" clId="{D0A4E510-604F-2C43-B7DF-34135CC7FC71}" dt="2023-01-26T15:40:06.758" v="901" actId="1076"/>
          <ac:picMkLst>
            <pc:docMk/>
            <pc:sldMk cId="246307470" sldId="283"/>
            <ac:picMk id="4" creationId="{3B7FD247-86EB-58B2-A3B2-820641ACC580}"/>
          </ac:picMkLst>
        </pc:picChg>
      </pc:sldChg>
      <pc:sldChg chg="addSp modSp new mod">
        <pc:chgData name="Silvia Caldararu" userId="fc8e66e4-48ec-41c8-8127-b05a3d560b48" providerId="ADAL" clId="{D0A4E510-604F-2C43-B7DF-34135CC7FC71}" dt="2023-01-26T15:43:30.289" v="978" actId="20577"/>
        <pc:sldMkLst>
          <pc:docMk/>
          <pc:sldMk cId="1312233725" sldId="284"/>
        </pc:sldMkLst>
        <pc:spChg chg="mod">
          <ac:chgData name="Silvia Caldararu" userId="fc8e66e4-48ec-41c8-8127-b05a3d560b48" providerId="ADAL" clId="{D0A4E510-604F-2C43-B7DF-34135CC7FC71}" dt="2023-01-26T15:43:30.289" v="978" actId="20577"/>
          <ac:spMkLst>
            <pc:docMk/>
            <pc:sldMk cId="1312233725" sldId="284"/>
            <ac:spMk id="2" creationId="{98EFD9C3-0825-81B0-27A6-1222C614023E}"/>
          </ac:spMkLst>
        </pc:spChg>
        <pc:picChg chg="add mod">
          <ac:chgData name="Silvia Caldararu" userId="fc8e66e4-48ec-41c8-8127-b05a3d560b48" providerId="ADAL" clId="{D0A4E510-604F-2C43-B7DF-34135CC7FC71}" dt="2023-01-26T15:41:53.993" v="917" actId="14100"/>
          <ac:picMkLst>
            <pc:docMk/>
            <pc:sldMk cId="1312233725" sldId="284"/>
            <ac:picMk id="3" creationId="{8DF09716-F893-96D7-FFAD-5DB9F5B8416E}"/>
          </ac:picMkLst>
        </pc:picChg>
      </pc:sldChg>
      <pc:sldChg chg="addSp delSp modSp new mod">
        <pc:chgData name="Silvia Caldararu" userId="fc8e66e4-48ec-41c8-8127-b05a3d560b48" providerId="ADAL" clId="{D0A4E510-604F-2C43-B7DF-34135CC7FC71}" dt="2023-01-26T15:45:06.619" v="988" actId="14100"/>
        <pc:sldMkLst>
          <pc:docMk/>
          <pc:sldMk cId="2112824674" sldId="285"/>
        </pc:sldMkLst>
        <pc:spChg chg="del">
          <ac:chgData name="Silvia Caldararu" userId="fc8e66e4-48ec-41c8-8127-b05a3d560b48" providerId="ADAL" clId="{D0A4E510-604F-2C43-B7DF-34135CC7FC71}" dt="2023-01-26T15:45:00.135" v="985" actId="478"/>
          <ac:spMkLst>
            <pc:docMk/>
            <pc:sldMk cId="2112824674" sldId="285"/>
            <ac:spMk id="2" creationId="{0A766DAF-BD6C-82A6-2D5B-165FCFDD8CDA}"/>
          </ac:spMkLst>
        </pc:spChg>
        <pc:picChg chg="add mod">
          <ac:chgData name="Silvia Caldararu" userId="fc8e66e4-48ec-41c8-8127-b05a3d560b48" providerId="ADAL" clId="{D0A4E510-604F-2C43-B7DF-34135CC7FC71}" dt="2023-01-26T15:45:06.619" v="988" actId="14100"/>
          <ac:picMkLst>
            <pc:docMk/>
            <pc:sldMk cId="2112824674" sldId="285"/>
            <ac:picMk id="3" creationId="{D68A3738-C9E2-5CFC-15C1-BF11303F3D37}"/>
          </ac:picMkLst>
        </pc:picChg>
        <pc:picChg chg="add mod">
          <ac:chgData name="Silvia Caldararu" userId="fc8e66e4-48ec-41c8-8127-b05a3d560b48" providerId="ADAL" clId="{D0A4E510-604F-2C43-B7DF-34135CC7FC71}" dt="2023-01-26T15:44:40.193" v="984" actId="1076"/>
          <ac:picMkLst>
            <pc:docMk/>
            <pc:sldMk cId="2112824674" sldId="285"/>
            <ac:picMk id="4" creationId="{CDA8F009-04B1-50AD-E56B-328A93543F7D}"/>
          </ac:picMkLst>
        </pc:picChg>
      </pc:sldChg>
      <pc:sldChg chg="addSp delSp modSp new mod">
        <pc:chgData name="Silvia Caldararu" userId="fc8e66e4-48ec-41c8-8127-b05a3d560b48" providerId="ADAL" clId="{D0A4E510-604F-2C43-B7DF-34135CC7FC71}" dt="2023-01-26T16:27:55.122" v="1115" actId="1076"/>
        <pc:sldMkLst>
          <pc:docMk/>
          <pc:sldMk cId="2485482543" sldId="286"/>
        </pc:sldMkLst>
        <pc:spChg chg="mod">
          <ac:chgData name="Silvia Caldararu" userId="fc8e66e4-48ec-41c8-8127-b05a3d560b48" providerId="ADAL" clId="{D0A4E510-604F-2C43-B7DF-34135CC7FC71}" dt="2023-01-26T16:27:30.186" v="1111" actId="20577"/>
          <ac:spMkLst>
            <pc:docMk/>
            <pc:sldMk cId="2485482543" sldId="286"/>
            <ac:spMk id="2" creationId="{8CB1CF11-4B79-650E-A154-16306B5392D9}"/>
          </ac:spMkLst>
        </pc:spChg>
        <pc:spChg chg="add mod">
          <ac:chgData name="Silvia Caldararu" userId="fc8e66e4-48ec-41c8-8127-b05a3d560b48" providerId="ADAL" clId="{D0A4E510-604F-2C43-B7DF-34135CC7FC71}" dt="2023-01-26T16:27:19.738" v="1104" actId="1076"/>
          <ac:spMkLst>
            <pc:docMk/>
            <pc:sldMk cId="2485482543" sldId="286"/>
            <ac:spMk id="3" creationId="{570BBC21-0D82-22AE-F98E-EF9E2D22BAB6}"/>
          </ac:spMkLst>
        </pc:spChg>
        <pc:picChg chg="add mod">
          <ac:chgData name="Silvia Caldararu" userId="fc8e66e4-48ec-41c8-8127-b05a3d560b48" providerId="ADAL" clId="{D0A4E510-604F-2C43-B7DF-34135CC7FC71}" dt="2023-01-26T16:26:44.430" v="1093" actId="14100"/>
          <ac:picMkLst>
            <pc:docMk/>
            <pc:sldMk cId="2485482543" sldId="286"/>
            <ac:picMk id="4" creationId="{B14FBB79-6B93-F11F-F67C-C65CCF4B4D8A}"/>
          </ac:picMkLst>
        </pc:picChg>
        <pc:picChg chg="add mod">
          <ac:chgData name="Silvia Caldararu" userId="fc8e66e4-48ec-41c8-8127-b05a3d560b48" providerId="ADAL" clId="{D0A4E510-604F-2C43-B7DF-34135CC7FC71}" dt="2023-01-26T16:26:47.198" v="1094" actId="14100"/>
          <ac:picMkLst>
            <pc:docMk/>
            <pc:sldMk cId="2485482543" sldId="286"/>
            <ac:picMk id="5" creationId="{D5840EEB-8399-DB3E-8ABB-A55E81E7AB83}"/>
          </ac:picMkLst>
        </pc:picChg>
        <pc:picChg chg="add del mod">
          <ac:chgData name="Silvia Caldararu" userId="fc8e66e4-48ec-41c8-8127-b05a3d560b48" providerId="ADAL" clId="{D0A4E510-604F-2C43-B7DF-34135CC7FC71}" dt="2023-01-26T16:27:46.835" v="1112" actId="478"/>
          <ac:picMkLst>
            <pc:docMk/>
            <pc:sldMk cId="2485482543" sldId="286"/>
            <ac:picMk id="6" creationId="{378E5B28-6897-4BAA-4D3A-7A8D330C411F}"/>
          </ac:picMkLst>
        </pc:picChg>
        <pc:picChg chg="add mod">
          <ac:chgData name="Silvia Caldararu" userId="fc8e66e4-48ec-41c8-8127-b05a3d560b48" providerId="ADAL" clId="{D0A4E510-604F-2C43-B7DF-34135CC7FC71}" dt="2023-01-26T16:27:55.122" v="1115" actId="1076"/>
          <ac:picMkLst>
            <pc:docMk/>
            <pc:sldMk cId="2485482543" sldId="286"/>
            <ac:picMk id="7" creationId="{D616EDD3-157A-793A-1992-F6DBF3AF1C56}"/>
          </ac:picMkLst>
        </pc:picChg>
      </pc:sldChg>
      <pc:sldChg chg="addSp delSp modSp new mod">
        <pc:chgData name="Silvia Caldararu" userId="fc8e66e4-48ec-41c8-8127-b05a3d560b48" providerId="ADAL" clId="{D0A4E510-604F-2C43-B7DF-34135CC7FC71}" dt="2023-01-26T16:55:20.193" v="1120" actId="1076"/>
        <pc:sldMkLst>
          <pc:docMk/>
          <pc:sldMk cId="235105483" sldId="287"/>
        </pc:sldMkLst>
        <pc:spChg chg="del">
          <ac:chgData name="Silvia Caldararu" userId="fc8e66e4-48ec-41c8-8127-b05a3d560b48" providerId="ADAL" clId="{D0A4E510-604F-2C43-B7DF-34135CC7FC71}" dt="2023-01-26T16:55:12.788" v="1117" actId="478"/>
          <ac:spMkLst>
            <pc:docMk/>
            <pc:sldMk cId="235105483" sldId="287"/>
            <ac:spMk id="2" creationId="{3C04A774-D1F2-3F6D-0E80-BF7D0C28B747}"/>
          </ac:spMkLst>
        </pc:spChg>
        <pc:picChg chg="add mod">
          <ac:chgData name="Silvia Caldararu" userId="fc8e66e4-48ec-41c8-8127-b05a3d560b48" providerId="ADAL" clId="{D0A4E510-604F-2C43-B7DF-34135CC7FC71}" dt="2023-01-26T16:55:20.193" v="1120" actId="1076"/>
          <ac:picMkLst>
            <pc:docMk/>
            <pc:sldMk cId="235105483" sldId="287"/>
            <ac:picMk id="3" creationId="{E4FBC3ED-E519-B1A9-C309-B4E10EF290E9}"/>
          </ac:picMkLst>
        </pc:picChg>
      </pc:sldChg>
      <pc:sldChg chg="addSp delSp modSp new mod">
        <pc:chgData name="Silvia Caldararu" userId="fc8e66e4-48ec-41c8-8127-b05a3d560b48" providerId="ADAL" clId="{D0A4E510-604F-2C43-B7DF-34135CC7FC71}" dt="2023-01-26T16:57:15.813" v="1127" actId="1076"/>
        <pc:sldMkLst>
          <pc:docMk/>
          <pc:sldMk cId="1938252495" sldId="288"/>
        </pc:sldMkLst>
        <pc:spChg chg="del">
          <ac:chgData name="Silvia Caldararu" userId="fc8e66e4-48ec-41c8-8127-b05a3d560b48" providerId="ADAL" clId="{D0A4E510-604F-2C43-B7DF-34135CC7FC71}" dt="2023-01-26T16:55:38.983" v="1122" actId="478"/>
          <ac:spMkLst>
            <pc:docMk/>
            <pc:sldMk cId="1938252495" sldId="288"/>
            <ac:spMk id="2" creationId="{DBBDD504-9E03-A096-F245-3D5C64F1865E}"/>
          </ac:spMkLst>
        </pc:spChg>
        <pc:picChg chg="add mod">
          <ac:chgData name="Silvia Caldararu" userId="fc8e66e4-48ec-41c8-8127-b05a3d560b48" providerId="ADAL" clId="{D0A4E510-604F-2C43-B7DF-34135CC7FC71}" dt="2023-01-26T16:57:15.813" v="1127" actId="1076"/>
          <ac:picMkLst>
            <pc:docMk/>
            <pc:sldMk cId="1938252495" sldId="288"/>
            <ac:picMk id="3" creationId="{178E7415-EB6A-C685-6580-60E620396142}"/>
          </ac:picMkLst>
        </pc:picChg>
      </pc:sldChg>
      <pc:sldChg chg="addSp delSp modSp new mod">
        <pc:chgData name="Silvia Caldararu" userId="fc8e66e4-48ec-41c8-8127-b05a3d560b48" providerId="ADAL" clId="{D0A4E510-604F-2C43-B7DF-34135CC7FC71}" dt="2023-01-26T17:11:21.103" v="1295" actId="1076"/>
        <pc:sldMkLst>
          <pc:docMk/>
          <pc:sldMk cId="1873534430" sldId="289"/>
        </pc:sldMkLst>
        <pc:spChg chg="mod">
          <ac:chgData name="Silvia Caldararu" userId="fc8e66e4-48ec-41c8-8127-b05a3d560b48" providerId="ADAL" clId="{D0A4E510-604F-2C43-B7DF-34135CC7FC71}" dt="2023-01-26T16:57:39.558" v="1164" actId="20577"/>
          <ac:spMkLst>
            <pc:docMk/>
            <pc:sldMk cId="1873534430" sldId="289"/>
            <ac:spMk id="2" creationId="{851269D1-1F3A-A314-C558-8FF35F30EF72}"/>
          </ac:spMkLst>
        </pc:spChg>
        <pc:spChg chg="add del">
          <ac:chgData name="Silvia Caldararu" userId="fc8e66e4-48ec-41c8-8127-b05a3d560b48" providerId="ADAL" clId="{D0A4E510-604F-2C43-B7DF-34135CC7FC71}" dt="2023-01-26T17:07:09.823" v="1166" actId="478"/>
          <ac:spMkLst>
            <pc:docMk/>
            <pc:sldMk cId="1873534430" sldId="289"/>
            <ac:spMk id="4" creationId="{7F851414-367B-7439-6D67-63F14D540290}"/>
          </ac:spMkLst>
        </pc:spChg>
        <pc:spChg chg="add mod">
          <ac:chgData name="Silvia Caldararu" userId="fc8e66e4-48ec-41c8-8127-b05a3d560b48" providerId="ADAL" clId="{D0A4E510-604F-2C43-B7DF-34135CC7FC71}" dt="2023-01-26T17:11:21.103" v="1295" actId="1076"/>
          <ac:spMkLst>
            <pc:docMk/>
            <pc:sldMk cId="1873534430" sldId="289"/>
            <ac:spMk id="6" creationId="{A3763938-55E0-880C-0319-BFD9678348D0}"/>
          </ac:spMkLst>
        </pc:spChg>
        <pc:picChg chg="add mod">
          <ac:chgData name="Silvia Caldararu" userId="fc8e66e4-48ec-41c8-8127-b05a3d560b48" providerId="ADAL" clId="{D0A4E510-604F-2C43-B7DF-34135CC7FC71}" dt="2023-01-26T17:07:36.995" v="1169" actId="1076"/>
          <ac:picMkLst>
            <pc:docMk/>
            <pc:sldMk cId="1873534430" sldId="289"/>
            <ac:picMk id="5" creationId="{B3BEDF47-4AAA-FE69-9FB4-CD2385EC42A9}"/>
          </ac:picMkLst>
        </pc:picChg>
      </pc:sldChg>
      <pc:sldChg chg="addSp modSp new mod">
        <pc:chgData name="Silvia Caldararu" userId="fc8e66e4-48ec-41c8-8127-b05a3d560b48" providerId="ADAL" clId="{D0A4E510-604F-2C43-B7DF-34135CC7FC71}" dt="2023-01-26T17:23:24.056" v="1371" actId="1076"/>
        <pc:sldMkLst>
          <pc:docMk/>
          <pc:sldMk cId="3330291618" sldId="290"/>
        </pc:sldMkLst>
        <pc:spChg chg="mod">
          <ac:chgData name="Silvia Caldararu" userId="fc8e66e4-48ec-41c8-8127-b05a3d560b48" providerId="ADAL" clId="{D0A4E510-604F-2C43-B7DF-34135CC7FC71}" dt="2023-01-26T17:11:50.487" v="1319" actId="20577"/>
          <ac:spMkLst>
            <pc:docMk/>
            <pc:sldMk cId="3330291618" sldId="290"/>
            <ac:spMk id="2" creationId="{6D9DAE51-F6BC-1043-45B9-A4A4A64A0562}"/>
          </ac:spMkLst>
        </pc:spChg>
        <pc:picChg chg="add mod">
          <ac:chgData name="Silvia Caldararu" userId="fc8e66e4-48ec-41c8-8127-b05a3d560b48" providerId="ADAL" clId="{D0A4E510-604F-2C43-B7DF-34135CC7FC71}" dt="2023-01-26T17:23:24.056" v="1371" actId="1076"/>
          <ac:picMkLst>
            <pc:docMk/>
            <pc:sldMk cId="3330291618" sldId="290"/>
            <ac:picMk id="4098" creationId="{79148DE4-92C2-44D2-0C9A-F1ACBEBCE27C}"/>
          </ac:picMkLst>
        </pc:picChg>
      </pc:sldChg>
      <pc:sldChg chg="addSp modSp new mod">
        <pc:chgData name="Silvia Caldararu" userId="fc8e66e4-48ec-41c8-8127-b05a3d560b48" providerId="ADAL" clId="{D0A4E510-604F-2C43-B7DF-34135CC7FC71}" dt="2023-01-26T17:13:08.051" v="1368"/>
        <pc:sldMkLst>
          <pc:docMk/>
          <pc:sldMk cId="206688189" sldId="291"/>
        </pc:sldMkLst>
        <pc:spChg chg="mod">
          <ac:chgData name="Silvia Caldararu" userId="fc8e66e4-48ec-41c8-8127-b05a3d560b48" providerId="ADAL" clId="{D0A4E510-604F-2C43-B7DF-34135CC7FC71}" dt="2023-01-26T17:13:04.926" v="1367" actId="20577"/>
          <ac:spMkLst>
            <pc:docMk/>
            <pc:sldMk cId="206688189" sldId="291"/>
            <ac:spMk id="2" creationId="{E2B0E3F5-0E9A-FA56-79F9-6E2A59D823D0}"/>
          </ac:spMkLst>
        </pc:spChg>
        <pc:picChg chg="add">
          <ac:chgData name="Silvia Caldararu" userId="fc8e66e4-48ec-41c8-8127-b05a3d560b48" providerId="ADAL" clId="{D0A4E510-604F-2C43-B7DF-34135CC7FC71}" dt="2023-01-26T17:13:08.051" v="1368"/>
          <ac:picMkLst>
            <pc:docMk/>
            <pc:sldMk cId="206688189" sldId="291"/>
            <ac:picMk id="3074" creationId="{ABD5AB78-864D-9519-0B6E-5059EE239541}"/>
          </ac:picMkLst>
        </pc:picChg>
      </pc:sldChg>
      <pc:sldChg chg="addSp modSp new mod">
        <pc:chgData name="Silvia Caldararu" userId="fc8e66e4-48ec-41c8-8127-b05a3d560b48" providerId="ADAL" clId="{D0A4E510-604F-2C43-B7DF-34135CC7FC71}" dt="2023-01-26T17:44:22.120" v="1463" actId="14100"/>
        <pc:sldMkLst>
          <pc:docMk/>
          <pc:sldMk cId="1812584826" sldId="292"/>
        </pc:sldMkLst>
        <pc:spChg chg="mod">
          <ac:chgData name="Silvia Caldararu" userId="fc8e66e4-48ec-41c8-8127-b05a3d560b48" providerId="ADAL" clId="{D0A4E510-604F-2C43-B7DF-34135CC7FC71}" dt="2023-01-26T17:43:13.511" v="1385" actId="20577"/>
          <ac:spMkLst>
            <pc:docMk/>
            <pc:sldMk cId="1812584826" sldId="292"/>
            <ac:spMk id="2" creationId="{E7338167-8252-070F-BA6E-9AFA9A120411}"/>
          </ac:spMkLst>
        </pc:spChg>
        <pc:spChg chg="add mod">
          <ac:chgData name="Silvia Caldararu" userId="fc8e66e4-48ec-41c8-8127-b05a3d560b48" providerId="ADAL" clId="{D0A4E510-604F-2C43-B7DF-34135CC7FC71}" dt="2023-01-26T17:44:22.120" v="1463" actId="14100"/>
          <ac:spMkLst>
            <pc:docMk/>
            <pc:sldMk cId="1812584826" sldId="292"/>
            <ac:spMk id="3" creationId="{38EE4263-4C47-5D5A-E2F5-C9CB51DF5FB2}"/>
          </ac:spMkLst>
        </pc:spChg>
        <pc:picChg chg="add mod">
          <ac:chgData name="Silvia Caldararu" userId="fc8e66e4-48ec-41c8-8127-b05a3d560b48" providerId="ADAL" clId="{D0A4E510-604F-2C43-B7DF-34135CC7FC71}" dt="2023-01-26T17:43:22.481" v="1388" actId="1076"/>
          <ac:picMkLst>
            <pc:docMk/>
            <pc:sldMk cId="1812584826" sldId="292"/>
            <ac:picMk id="5122" creationId="{C2C60C41-D717-01CE-3F16-C4AC0AACF71F}"/>
          </ac:picMkLst>
        </pc:picChg>
      </pc:sldChg>
      <pc:sldChg chg="addSp modSp new mod">
        <pc:chgData name="Silvia Caldararu" userId="fc8e66e4-48ec-41c8-8127-b05a3d560b48" providerId="ADAL" clId="{D0A4E510-604F-2C43-B7DF-34135CC7FC71}" dt="2023-01-26T17:46:05.983" v="1526" actId="2711"/>
        <pc:sldMkLst>
          <pc:docMk/>
          <pc:sldMk cId="2435202516" sldId="293"/>
        </pc:sldMkLst>
        <pc:spChg chg="mod">
          <ac:chgData name="Silvia Caldararu" userId="fc8e66e4-48ec-41c8-8127-b05a3d560b48" providerId="ADAL" clId="{D0A4E510-604F-2C43-B7DF-34135CC7FC71}" dt="2023-01-26T17:44:48.757" v="1513" actId="20577"/>
          <ac:spMkLst>
            <pc:docMk/>
            <pc:sldMk cId="2435202516" sldId="293"/>
            <ac:spMk id="2" creationId="{CC8A8B17-4F5F-CCBA-3DAD-DCB551C4E2C3}"/>
          </ac:spMkLst>
        </pc:spChg>
        <pc:spChg chg="add mod">
          <ac:chgData name="Silvia Caldararu" userId="fc8e66e4-48ec-41c8-8127-b05a3d560b48" providerId="ADAL" clId="{D0A4E510-604F-2C43-B7DF-34135CC7FC71}" dt="2023-01-26T17:46:05.983" v="1526" actId="2711"/>
          <ac:spMkLst>
            <pc:docMk/>
            <pc:sldMk cId="2435202516" sldId="293"/>
            <ac:spMk id="4" creationId="{F9ED4810-7C41-1D71-1482-B76EA8B32BDD}"/>
          </ac:spMkLst>
        </pc:spChg>
        <pc:picChg chg="add mod">
          <ac:chgData name="Silvia Caldararu" userId="fc8e66e4-48ec-41c8-8127-b05a3d560b48" providerId="ADAL" clId="{D0A4E510-604F-2C43-B7DF-34135CC7FC71}" dt="2023-01-26T17:45:54.243" v="1523" actId="1076"/>
          <ac:picMkLst>
            <pc:docMk/>
            <pc:sldMk cId="2435202516" sldId="293"/>
            <ac:picMk id="3" creationId="{1C1038E4-91BF-3AF5-5FF7-CAE831B9FAEF}"/>
          </ac:picMkLst>
        </pc:picChg>
      </pc:sldChg>
      <pc:sldChg chg="addSp delSp modSp add mod">
        <pc:chgData name="Silvia Caldararu" userId="fc8e66e4-48ec-41c8-8127-b05a3d560b48" providerId="ADAL" clId="{D0A4E510-604F-2C43-B7DF-34135CC7FC71}" dt="2023-01-26T17:47:03.915" v="1573" actId="1076"/>
        <pc:sldMkLst>
          <pc:docMk/>
          <pc:sldMk cId="3680885218" sldId="294"/>
        </pc:sldMkLst>
        <pc:spChg chg="mod">
          <ac:chgData name="Silvia Caldararu" userId="fc8e66e4-48ec-41c8-8127-b05a3d560b48" providerId="ADAL" clId="{D0A4E510-604F-2C43-B7DF-34135CC7FC71}" dt="2023-01-26T17:47:00.908" v="1572" actId="20577"/>
          <ac:spMkLst>
            <pc:docMk/>
            <pc:sldMk cId="3680885218" sldId="294"/>
            <ac:spMk id="4" creationId="{F9ED4810-7C41-1D71-1482-B76EA8B32BDD}"/>
          </ac:spMkLst>
        </pc:spChg>
        <pc:picChg chg="del">
          <ac:chgData name="Silvia Caldararu" userId="fc8e66e4-48ec-41c8-8127-b05a3d560b48" providerId="ADAL" clId="{D0A4E510-604F-2C43-B7DF-34135CC7FC71}" dt="2023-01-26T17:46:16.443" v="1528" actId="478"/>
          <ac:picMkLst>
            <pc:docMk/>
            <pc:sldMk cId="3680885218" sldId="294"/>
            <ac:picMk id="3" creationId="{1C1038E4-91BF-3AF5-5FF7-CAE831B9FAEF}"/>
          </ac:picMkLst>
        </pc:picChg>
        <pc:picChg chg="add mod">
          <ac:chgData name="Silvia Caldararu" userId="fc8e66e4-48ec-41c8-8127-b05a3d560b48" providerId="ADAL" clId="{D0A4E510-604F-2C43-B7DF-34135CC7FC71}" dt="2023-01-26T17:47:03.915" v="1573" actId="1076"/>
          <ac:picMkLst>
            <pc:docMk/>
            <pc:sldMk cId="3680885218" sldId="294"/>
            <ac:picMk id="5" creationId="{0B0DEBF9-2A41-6E84-2F76-5E5AE80860FE}"/>
          </ac:picMkLst>
        </pc:picChg>
      </pc:sldChg>
      <pc:sldChg chg="addSp delSp modSp new mod">
        <pc:chgData name="Silvia Caldararu" userId="fc8e66e4-48ec-41c8-8127-b05a3d560b48" providerId="ADAL" clId="{D0A4E510-604F-2C43-B7DF-34135CC7FC71}" dt="2023-01-26T18:05:15.226" v="1821" actId="14100"/>
        <pc:sldMkLst>
          <pc:docMk/>
          <pc:sldMk cId="551496247" sldId="295"/>
        </pc:sldMkLst>
        <pc:spChg chg="del">
          <ac:chgData name="Silvia Caldararu" userId="fc8e66e4-48ec-41c8-8127-b05a3d560b48" providerId="ADAL" clId="{D0A4E510-604F-2C43-B7DF-34135CC7FC71}" dt="2023-01-26T18:03:04.467" v="1581" actId="478"/>
          <ac:spMkLst>
            <pc:docMk/>
            <pc:sldMk cId="551496247" sldId="295"/>
            <ac:spMk id="2" creationId="{279F8895-CA0D-EE5F-4621-1B8362779768}"/>
          </ac:spMkLst>
        </pc:spChg>
        <pc:spChg chg="add mod">
          <ac:chgData name="Silvia Caldararu" userId="fc8e66e4-48ec-41c8-8127-b05a3d560b48" providerId="ADAL" clId="{D0A4E510-604F-2C43-B7DF-34135CC7FC71}" dt="2023-01-26T18:04:37.845" v="1738" actId="1076"/>
          <ac:spMkLst>
            <pc:docMk/>
            <pc:sldMk cId="551496247" sldId="295"/>
            <ac:spMk id="3" creationId="{E255105A-871A-1B96-AF7D-B87D293CE4FD}"/>
          </ac:spMkLst>
        </pc:spChg>
        <pc:spChg chg="add mod">
          <ac:chgData name="Silvia Caldararu" userId="fc8e66e4-48ec-41c8-8127-b05a3d560b48" providerId="ADAL" clId="{D0A4E510-604F-2C43-B7DF-34135CC7FC71}" dt="2023-01-26T18:05:15.226" v="1821" actId="14100"/>
          <ac:spMkLst>
            <pc:docMk/>
            <pc:sldMk cId="551496247" sldId="295"/>
            <ac:spMk id="4" creationId="{61FF6426-C075-648C-0BE1-9F1C135E1A97}"/>
          </ac:spMkLst>
        </pc:spChg>
        <pc:picChg chg="add del mod">
          <ac:chgData name="Silvia Caldararu" userId="fc8e66e4-48ec-41c8-8127-b05a3d560b48" providerId="ADAL" clId="{D0A4E510-604F-2C43-B7DF-34135CC7FC71}" dt="2023-01-26T18:02:46.797" v="1580" actId="478"/>
          <ac:picMkLst>
            <pc:docMk/>
            <pc:sldMk cId="551496247" sldId="295"/>
            <ac:picMk id="6146" creationId="{A538CC67-2BA2-E817-731F-0EC2CD42540F}"/>
          </ac:picMkLst>
        </pc:picChg>
        <pc:picChg chg="add mod">
          <ac:chgData name="Silvia Caldararu" userId="fc8e66e4-48ec-41c8-8127-b05a3d560b48" providerId="ADAL" clId="{D0A4E510-604F-2C43-B7DF-34135CC7FC71}" dt="2023-01-26T18:03:15.656" v="1586" actId="1076"/>
          <ac:picMkLst>
            <pc:docMk/>
            <pc:sldMk cId="551496247" sldId="295"/>
            <ac:picMk id="6148" creationId="{6CD1B3E0-2654-FDA2-4118-B5BA46357B2D}"/>
          </ac:picMkLst>
        </pc:picChg>
        <pc:picChg chg="add mod">
          <ac:chgData name="Silvia Caldararu" userId="fc8e66e4-48ec-41c8-8127-b05a3d560b48" providerId="ADAL" clId="{D0A4E510-604F-2C43-B7DF-34135CC7FC71}" dt="2023-01-26T18:04:41.960" v="1740" actId="1076"/>
          <ac:picMkLst>
            <pc:docMk/>
            <pc:sldMk cId="551496247" sldId="295"/>
            <ac:picMk id="6150" creationId="{1889DEE1-BC7B-01CD-7615-CA46892BAACF}"/>
          </ac:picMkLst>
        </pc:picChg>
      </pc:sldChg>
      <pc:sldChg chg="addSp delSp modSp new mod">
        <pc:chgData name="Silvia Caldararu" userId="fc8e66e4-48ec-41c8-8127-b05a3d560b48" providerId="ADAL" clId="{D0A4E510-604F-2C43-B7DF-34135CC7FC71}" dt="2023-01-26T19:14:44.457" v="2001" actId="122"/>
        <pc:sldMkLst>
          <pc:docMk/>
          <pc:sldMk cId="3419046168" sldId="296"/>
        </pc:sldMkLst>
        <pc:spChg chg="mod">
          <ac:chgData name="Silvia Caldararu" userId="fc8e66e4-48ec-41c8-8127-b05a3d560b48" providerId="ADAL" clId="{D0A4E510-604F-2C43-B7DF-34135CC7FC71}" dt="2023-01-26T19:11:57.312" v="1847" actId="20577"/>
          <ac:spMkLst>
            <pc:docMk/>
            <pc:sldMk cId="3419046168" sldId="296"/>
            <ac:spMk id="2" creationId="{C63924C8-B90E-6240-AA87-753D716451F4}"/>
          </ac:spMkLst>
        </pc:spChg>
        <pc:spChg chg="add mod">
          <ac:chgData name="Silvia Caldararu" userId="fc8e66e4-48ec-41c8-8127-b05a3d560b48" providerId="ADAL" clId="{D0A4E510-604F-2C43-B7DF-34135CC7FC71}" dt="2023-01-26T19:14:44.457" v="2001" actId="122"/>
          <ac:spMkLst>
            <pc:docMk/>
            <pc:sldMk cId="3419046168" sldId="296"/>
            <ac:spMk id="4" creationId="{D8F6792E-C457-E6C9-7F03-DDAA55FF3FC5}"/>
          </ac:spMkLst>
        </pc:spChg>
        <pc:picChg chg="add mod">
          <ac:chgData name="Silvia Caldararu" userId="fc8e66e4-48ec-41c8-8127-b05a3d560b48" providerId="ADAL" clId="{D0A4E510-604F-2C43-B7DF-34135CC7FC71}" dt="2023-01-26T19:13:05.324" v="1850"/>
          <ac:picMkLst>
            <pc:docMk/>
            <pc:sldMk cId="3419046168" sldId="296"/>
            <ac:picMk id="3" creationId="{CAF0678D-A99C-E1A7-5940-87E2A2C7435A}"/>
          </ac:picMkLst>
        </pc:picChg>
        <pc:picChg chg="add del">
          <ac:chgData name="Silvia Caldararu" userId="fc8e66e4-48ec-41c8-8127-b05a3d560b48" providerId="ADAL" clId="{D0A4E510-604F-2C43-B7DF-34135CC7FC71}" dt="2023-01-26T19:12:34.471" v="1849" actId="478"/>
          <ac:picMkLst>
            <pc:docMk/>
            <pc:sldMk cId="3419046168" sldId="296"/>
            <ac:picMk id="7170" creationId="{975A9D66-F61C-5ED3-F39C-CEB96B300C9D}"/>
          </ac:picMkLst>
        </pc:picChg>
      </pc:sldChg>
      <pc:sldChg chg="addSp modSp new mod">
        <pc:chgData name="Silvia Caldararu" userId="fc8e66e4-48ec-41c8-8127-b05a3d560b48" providerId="ADAL" clId="{D0A4E510-604F-2C43-B7DF-34135CC7FC71}" dt="2023-01-26T19:19:31.884" v="2119" actId="1076"/>
        <pc:sldMkLst>
          <pc:docMk/>
          <pc:sldMk cId="2621211782" sldId="297"/>
        </pc:sldMkLst>
        <pc:spChg chg="mod">
          <ac:chgData name="Silvia Caldararu" userId="fc8e66e4-48ec-41c8-8127-b05a3d560b48" providerId="ADAL" clId="{D0A4E510-604F-2C43-B7DF-34135CC7FC71}" dt="2023-01-26T19:15:12.984" v="2041" actId="20577"/>
          <ac:spMkLst>
            <pc:docMk/>
            <pc:sldMk cId="2621211782" sldId="297"/>
            <ac:spMk id="2" creationId="{8FCCCF29-5539-7096-853F-CCD20EEBC380}"/>
          </ac:spMkLst>
        </pc:spChg>
        <pc:spChg chg="add mod">
          <ac:chgData name="Silvia Caldararu" userId="fc8e66e4-48ec-41c8-8127-b05a3d560b48" providerId="ADAL" clId="{D0A4E510-604F-2C43-B7DF-34135CC7FC71}" dt="2023-01-26T19:19:18.947" v="2117" actId="2711"/>
          <ac:spMkLst>
            <pc:docMk/>
            <pc:sldMk cId="2621211782" sldId="297"/>
            <ac:spMk id="3" creationId="{9ED90344-69BD-55A0-BF8B-5CAC2D593FC5}"/>
          </ac:spMkLst>
        </pc:spChg>
        <pc:picChg chg="add mod">
          <ac:chgData name="Silvia Caldararu" userId="fc8e66e4-48ec-41c8-8127-b05a3d560b48" providerId="ADAL" clId="{D0A4E510-604F-2C43-B7DF-34135CC7FC71}" dt="2023-01-26T19:19:31.884" v="2119" actId="1076"/>
          <ac:picMkLst>
            <pc:docMk/>
            <pc:sldMk cId="2621211782" sldId="297"/>
            <ac:picMk id="8194" creationId="{C5636B27-A5FB-4451-FF83-34379DB1E75D}"/>
          </ac:picMkLst>
        </pc:picChg>
      </pc:sldChg>
      <pc:sldChg chg="addSp modSp new mod">
        <pc:chgData name="Silvia Caldararu" userId="fc8e66e4-48ec-41c8-8127-b05a3d560b48" providerId="ADAL" clId="{D0A4E510-604F-2C43-B7DF-34135CC7FC71}" dt="2023-01-26T19:22:44.763" v="2157" actId="20577"/>
        <pc:sldMkLst>
          <pc:docMk/>
          <pc:sldMk cId="3529437017" sldId="298"/>
        </pc:sldMkLst>
        <pc:spChg chg="mod">
          <ac:chgData name="Silvia Caldararu" userId="fc8e66e4-48ec-41c8-8127-b05a3d560b48" providerId="ADAL" clId="{D0A4E510-604F-2C43-B7DF-34135CC7FC71}" dt="2023-01-26T19:22:44.763" v="2157" actId="20577"/>
          <ac:spMkLst>
            <pc:docMk/>
            <pc:sldMk cId="3529437017" sldId="298"/>
            <ac:spMk id="2" creationId="{7749646B-56A9-1E37-6595-CFF166BAB876}"/>
          </ac:spMkLst>
        </pc:spChg>
        <pc:picChg chg="add mod">
          <ac:chgData name="Silvia Caldararu" userId="fc8e66e4-48ec-41c8-8127-b05a3d560b48" providerId="ADAL" clId="{D0A4E510-604F-2C43-B7DF-34135CC7FC71}" dt="2023-01-26T19:22:41.168" v="2152" actId="1076"/>
          <ac:picMkLst>
            <pc:docMk/>
            <pc:sldMk cId="3529437017" sldId="298"/>
            <ac:picMk id="3" creationId="{6DB9201B-1CEF-789C-A4AC-85B9E3339D93}"/>
          </ac:picMkLst>
        </pc:picChg>
      </pc:sldChg>
      <pc:sldChg chg="addSp delSp modSp add mod">
        <pc:chgData name="Silvia Caldararu" userId="fc8e66e4-48ec-41c8-8127-b05a3d560b48" providerId="ADAL" clId="{D0A4E510-604F-2C43-B7DF-34135CC7FC71}" dt="2023-01-26T19:24:44.783" v="2165" actId="1076"/>
        <pc:sldMkLst>
          <pc:docMk/>
          <pc:sldMk cId="670579611" sldId="299"/>
        </pc:sldMkLst>
        <pc:spChg chg="mod">
          <ac:chgData name="Silvia Caldararu" userId="fc8e66e4-48ec-41c8-8127-b05a3d560b48" providerId="ADAL" clId="{D0A4E510-604F-2C43-B7DF-34135CC7FC71}" dt="2023-01-26T19:23:05.885" v="2162" actId="20577"/>
          <ac:spMkLst>
            <pc:docMk/>
            <pc:sldMk cId="670579611" sldId="299"/>
            <ac:spMk id="2" creationId="{7749646B-56A9-1E37-6595-CFF166BAB876}"/>
          </ac:spMkLst>
        </pc:spChg>
        <pc:picChg chg="del">
          <ac:chgData name="Silvia Caldararu" userId="fc8e66e4-48ec-41c8-8127-b05a3d560b48" providerId="ADAL" clId="{D0A4E510-604F-2C43-B7DF-34135CC7FC71}" dt="2023-01-26T19:23:08.199" v="2163" actId="478"/>
          <ac:picMkLst>
            <pc:docMk/>
            <pc:sldMk cId="670579611" sldId="299"/>
            <ac:picMk id="3" creationId="{6DB9201B-1CEF-789C-A4AC-85B9E3339D93}"/>
          </ac:picMkLst>
        </pc:picChg>
        <pc:picChg chg="add mod">
          <ac:chgData name="Silvia Caldararu" userId="fc8e66e4-48ec-41c8-8127-b05a3d560b48" providerId="ADAL" clId="{D0A4E510-604F-2C43-B7DF-34135CC7FC71}" dt="2023-01-26T19:24:44.783" v="2165" actId="1076"/>
          <ac:picMkLst>
            <pc:docMk/>
            <pc:sldMk cId="670579611" sldId="299"/>
            <ac:picMk id="4" creationId="{9816694C-CF02-DD68-BBC2-84FAFB7E1BC8}"/>
          </ac:picMkLst>
        </pc:picChg>
      </pc:sldChg>
      <pc:sldChg chg="addSp modSp new mod">
        <pc:chgData name="Silvia Caldararu" userId="fc8e66e4-48ec-41c8-8127-b05a3d560b48" providerId="ADAL" clId="{D0A4E510-604F-2C43-B7DF-34135CC7FC71}" dt="2023-01-28T15:24:09.339" v="2262" actId="1076"/>
        <pc:sldMkLst>
          <pc:docMk/>
          <pc:sldMk cId="1250682070" sldId="300"/>
        </pc:sldMkLst>
        <pc:spChg chg="mod">
          <ac:chgData name="Silvia Caldararu" userId="fc8e66e4-48ec-41c8-8127-b05a3d560b48" providerId="ADAL" clId="{D0A4E510-604F-2C43-B7DF-34135CC7FC71}" dt="2023-01-28T15:24:09.339" v="2262" actId="1076"/>
          <ac:spMkLst>
            <pc:docMk/>
            <pc:sldMk cId="1250682070" sldId="300"/>
            <ac:spMk id="2" creationId="{69E20E4B-0F08-7059-9597-3B44BB919A01}"/>
          </ac:spMkLst>
        </pc:spChg>
        <pc:picChg chg="add mod">
          <ac:chgData name="Silvia Caldararu" userId="fc8e66e4-48ec-41c8-8127-b05a3d560b48" providerId="ADAL" clId="{D0A4E510-604F-2C43-B7DF-34135CC7FC71}" dt="2023-01-28T15:23:56.575" v="2259" actId="1076"/>
          <ac:picMkLst>
            <pc:docMk/>
            <pc:sldMk cId="1250682070" sldId="300"/>
            <ac:picMk id="1026" creationId="{E163FBAD-76BD-6D2B-CED3-D0986A9C097B}"/>
          </ac:picMkLst>
        </pc:picChg>
      </pc:sldChg>
      <pc:sldChg chg="add">
        <pc:chgData name="Silvia Caldararu" userId="fc8e66e4-48ec-41c8-8127-b05a3d560b48" providerId="ADAL" clId="{D0A4E510-604F-2C43-B7DF-34135CC7FC71}" dt="2023-01-28T15:24:44.567" v="2263"/>
        <pc:sldMkLst>
          <pc:docMk/>
          <pc:sldMk cId="3821700775" sldId="301"/>
        </pc:sldMkLst>
      </pc:sldChg>
    </pc:docChg>
  </pc:docChgLst>
  <pc:docChgLst>
    <pc:chgData name="Silvia Caldararu" userId="fc8e66e4-48ec-41c8-8127-b05a3d560b48" providerId="ADAL" clId="{F277C717-B1E4-A84C-9CDB-6E56F9D4983F}"/>
    <pc:docChg chg="undo custSel addSld delSld modSld">
      <pc:chgData name="Silvia Caldararu" userId="fc8e66e4-48ec-41c8-8127-b05a3d560b48" providerId="ADAL" clId="{F277C717-B1E4-A84C-9CDB-6E56F9D4983F}" dt="2022-11-11T17:24:54.950" v="1621" actId="1076"/>
      <pc:docMkLst>
        <pc:docMk/>
      </pc:docMkLst>
      <pc:sldChg chg="modSp mod">
        <pc:chgData name="Silvia Caldararu" userId="fc8e66e4-48ec-41c8-8127-b05a3d560b48" providerId="ADAL" clId="{F277C717-B1E4-A84C-9CDB-6E56F9D4983F}" dt="2022-10-30T13:58:02.805" v="53" actId="20577"/>
        <pc:sldMkLst>
          <pc:docMk/>
          <pc:sldMk cId="401807182" sldId="256"/>
        </pc:sldMkLst>
        <pc:spChg chg="mod">
          <ac:chgData name="Silvia Caldararu" userId="fc8e66e4-48ec-41c8-8127-b05a3d560b48" providerId="ADAL" clId="{F277C717-B1E4-A84C-9CDB-6E56F9D4983F}" dt="2022-10-30T13:58:02.805" v="53" actId="20577"/>
          <ac:spMkLst>
            <pc:docMk/>
            <pc:sldMk cId="401807182" sldId="256"/>
            <ac:spMk id="2" creationId="{71E35F1F-081D-8B46-3CD2-ED309A68B4B1}"/>
          </ac:spMkLst>
        </pc:spChg>
      </pc:sldChg>
      <pc:sldChg chg="del">
        <pc:chgData name="Silvia Caldararu" userId="fc8e66e4-48ec-41c8-8127-b05a3d560b48" providerId="ADAL" clId="{F277C717-B1E4-A84C-9CDB-6E56F9D4983F}" dt="2022-10-30T13:57:40.030" v="0" actId="2696"/>
        <pc:sldMkLst>
          <pc:docMk/>
          <pc:sldMk cId="3176074937" sldId="257"/>
        </pc:sldMkLst>
      </pc:sldChg>
      <pc:sldChg chg="del">
        <pc:chgData name="Silvia Caldararu" userId="fc8e66e4-48ec-41c8-8127-b05a3d560b48" providerId="ADAL" clId="{F277C717-B1E4-A84C-9CDB-6E56F9D4983F}" dt="2022-10-30T13:57:40.030" v="0" actId="2696"/>
        <pc:sldMkLst>
          <pc:docMk/>
          <pc:sldMk cId="2037551145" sldId="258"/>
        </pc:sldMkLst>
      </pc:sldChg>
      <pc:sldChg chg="del">
        <pc:chgData name="Silvia Caldararu" userId="fc8e66e4-48ec-41c8-8127-b05a3d560b48" providerId="ADAL" clId="{F277C717-B1E4-A84C-9CDB-6E56F9D4983F}" dt="2022-10-30T13:57:40.030" v="0" actId="2696"/>
        <pc:sldMkLst>
          <pc:docMk/>
          <pc:sldMk cId="4203837211" sldId="259"/>
        </pc:sldMkLst>
      </pc:sldChg>
      <pc:sldChg chg="addSp modSp new mod">
        <pc:chgData name="Silvia Caldararu" userId="fc8e66e4-48ec-41c8-8127-b05a3d560b48" providerId="ADAL" clId="{F277C717-B1E4-A84C-9CDB-6E56F9D4983F}" dt="2022-10-30T14:08:01.716" v="142" actId="20577"/>
        <pc:sldMkLst>
          <pc:docMk/>
          <pc:sldMk cId="4020518691" sldId="261"/>
        </pc:sldMkLst>
        <pc:spChg chg="mod">
          <ac:chgData name="Silvia Caldararu" userId="fc8e66e4-48ec-41c8-8127-b05a3d560b48" providerId="ADAL" clId="{F277C717-B1E4-A84C-9CDB-6E56F9D4983F}" dt="2022-10-30T14:01:13.655" v="66" actId="20577"/>
          <ac:spMkLst>
            <pc:docMk/>
            <pc:sldMk cId="4020518691" sldId="261"/>
            <ac:spMk id="2" creationId="{9D271FEC-AD2F-A296-1C91-A2FB66668762}"/>
          </ac:spMkLst>
        </pc:spChg>
        <pc:spChg chg="add mod">
          <ac:chgData name="Silvia Caldararu" userId="fc8e66e4-48ec-41c8-8127-b05a3d560b48" providerId="ADAL" clId="{F277C717-B1E4-A84C-9CDB-6E56F9D4983F}" dt="2022-10-30T14:08:01.716" v="142" actId="20577"/>
          <ac:spMkLst>
            <pc:docMk/>
            <pc:sldMk cId="4020518691" sldId="261"/>
            <ac:spMk id="4" creationId="{67532E9C-A206-9468-30D3-817B372F2EE2}"/>
          </ac:spMkLst>
        </pc:spChg>
        <pc:picChg chg="add mod">
          <ac:chgData name="Silvia Caldararu" userId="fc8e66e4-48ec-41c8-8127-b05a3d560b48" providerId="ADAL" clId="{F277C717-B1E4-A84C-9CDB-6E56F9D4983F}" dt="2022-10-30T14:06:48.682" v="68" actId="1076"/>
          <ac:picMkLst>
            <pc:docMk/>
            <pc:sldMk cId="4020518691" sldId="261"/>
            <ac:picMk id="3" creationId="{8014E837-5A87-4A33-EA7E-E472B588F912}"/>
          </ac:picMkLst>
        </pc:picChg>
      </pc:sldChg>
      <pc:sldChg chg="addSp modSp new mod">
        <pc:chgData name="Silvia Caldararu" userId="fc8e66e4-48ec-41c8-8127-b05a3d560b48" providerId="ADAL" clId="{F277C717-B1E4-A84C-9CDB-6E56F9D4983F}" dt="2022-11-10T15:19:38.346" v="311" actId="1076"/>
        <pc:sldMkLst>
          <pc:docMk/>
          <pc:sldMk cId="3005813673" sldId="262"/>
        </pc:sldMkLst>
        <pc:spChg chg="mod">
          <ac:chgData name="Silvia Caldararu" userId="fc8e66e4-48ec-41c8-8127-b05a3d560b48" providerId="ADAL" clId="{F277C717-B1E4-A84C-9CDB-6E56F9D4983F}" dt="2022-10-30T14:11:26.471" v="171" actId="20577"/>
          <ac:spMkLst>
            <pc:docMk/>
            <pc:sldMk cId="3005813673" sldId="262"/>
            <ac:spMk id="2" creationId="{832AE231-869B-03A9-BDE2-BA5E7A7E90D9}"/>
          </ac:spMkLst>
        </pc:spChg>
        <pc:spChg chg="add mod">
          <ac:chgData name="Silvia Caldararu" userId="fc8e66e4-48ec-41c8-8127-b05a3d560b48" providerId="ADAL" clId="{F277C717-B1E4-A84C-9CDB-6E56F9D4983F}" dt="2022-11-10T15:19:38.346" v="311" actId="1076"/>
          <ac:spMkLst>
            <pc:docMk/>
            <pc:sldMk cId="3005813673" sldId="262"/>
            <ac:spMk id="4" creationId="{07721D5B-6F74-D428-DF33-2D3190167749}"/>
          </ac:spMkLst>
        </pc:spChg>
        <pc:picChg chg="add mod">
          <ac:chgData name="Silvia Caldararu" userId="fc8e66e4-48ec-41c8-8127-b05a3d560b48" providerId="ADAL" clId="{F277C717-B1E4-A84C-9CDB-6E56F9D4983F}" dt="2022-11-10T15:19:32.790" v="310" actId="167"/>
          <ac:picMkLst>
            <pc:docMk/>
            <pc:sldMk cId="3005813673" sldId="262"/>
            <ac:picMk id="3" creationId="{CF9EB249-D392-2040-8F28-B80826C4B186}"/>
          </ac:picMkLst>
        </pc:picChg>
      </pc:sldChg>
      <pc:sldChg chg="addSp modSp new mod">
        <pc:chgData name="Silvia Caldararu" userId="fc8e66e4-48ec-41c8-8127-b05a3d560b48" providerId="ADAL" clId="{F277C717-B1E4-A84C-9CDB-6E56F9D4983F}" dt="2022-11-10T15:22:31.370" v="351" actId="1076"/>
        <pc:sldMkLst>
          <pc:docMk/>
          <pc:sldMk cId="2911578261" sldId="263"/>
        </pc:sldMkLst>
        <pc:spChg chg="mod">
          <ac:chgData name="Silvia Caldararu" userId="fc8e66e4-48ec-41c8-8127-b05a3d560b48" providerId="ADAL" clId="{F277C717-B1E4-A84C-9CDB-6E56F9D4983F}" dt="2022-11-10T15:19:57.624" v="347" actId="20577"/>
          <ac:spMkLst>
            <pc:docMk/>
            <pc:sldMk cId="2911578261" sldId="263"/>
            <ac:spMk id="2" creationId="{AD530DA7-30F3-5434-0C82-F22F824E3147}"/>
          </ac:spMkLst>
        </pc:spChg>
        <pc:picChg chg="add mod">
          <ac:chgData name="Silvia Caldararu" userId="fc8e66e4-48ec-41c8-8127-b05a3d560b48" providerId="ADAL" clId="{F277C717-B1E4-A84C-9CDB-6E56F9D4983F}" dt="2022-11-10T15:22:31.370" v="351" actId="1076"/>
          <ac:picMkLst>
            <pc:docMk/>
            <pc:sldMk cId="2911578261" sldId="263"/>
            <ac:picMk id="1026" creationId="{8A7B4F56-FC18-248B-9983-3D44A71AAF1C}"/>
          </ac:picMkLst>
        </pc:picChg>
      </pc:sldChg>
      <pc:sldChg chg="addSp modSp new mod">
        <pc:chgData name="Silvia Caldararu" userId="fc8e66e4-48ec-41c8-8127-b05a3d560b48" providerId="ADAL" clId="{F277C717-B1E4-A84C-9CDB-6E56F9D4983F}" dt="2022-11-11T12:42:04.717" v="1114" actId="1076"/>
        <pc:sldMkLst>
          <pc:docMk/>
          <pc:sldMk cId="698856964" sldId="264"/>
        </pc:sldMkLst>
        <pc:spChg chg="mod">
          <ac:chgData name="Silvia Caldararu" userId="fc8e66e4-48ec-41c8-8127-b05a3d560b48" providerId="ADAL" clId="{F277C717-B1E4-A84C-9CDB-6E56F9D4983F}" dt="2022-11-10T15:22:59.586" v="391" actId="20577"/>
          <ac:spMkLst>
            <pc:docMk/>
            <pc:sldMk cId="698856964" sldId="264"/>
            <ac:spMk id="2" creationId="{FCEE512B-E52C-6A84-E508-C00F54BA5CDC}"/>
          </ac:spMkLst>
        </pc:spChg>
        <pc:picChg chg="add mod modCrop">
          <ac:chgData name="Silvia Caldararu" userId="fc8e66e4-48ec-41c8-8127-b05a3d560b48" providerId="ADAL" clId="{F277C717-B1E4-A84C-9CDB-6E56F9D4983F}" dt="2022-11-11T12:42:04.717" v="1114" actId="1076"/>
          <ac:picMkLst>
            <pc:docMk/>
            <pc:sldMk cId="698856964" sldId="264"/>
            <ac:picMk id="3" creationId="{F3A73C74-984B-1EE8-3B6B-E1EE91951DBA}"/>
          </ac:picMkLst>
        </pc:picChg>
      </pc:sldChg>
      <pc:sldChg chg="addSp delSp modSp new mod">
        <pc:chgData name="Silvia Caldararu" userId="fc8e66e4-48ec-41c8-8127-b05a3d560b48" providerId="ADAL" clId="{F277C717-B1E4-A84C-9CDB-6E56F9D4983F}" dt="2022-11-10T16:07:05.855" v="525" actId="20577"/>
        <pc:sldMkLst>
          <pc:docMk/>
          <pc:sldMk cId="3639448207" sldId="265"/>
        </pc:sldMkLst>
        <pc:spChg chg="mod">
          <ac:chgData name="Silvia Caldararu" userId="fc8e66e4-48ec-41c8-8127-b05a3d560b48" providerId="ADAL" clId="{F277C717-B1E4-A84C-9CDB-6E56F9D4983F}" dt="2022-11-10T16:06:08.921" v="421" actId="20577"/>
          <ac:spMkLst>
            <pc:docMk/>
            <pc:sldMk cId="3639448207" sldId="265"/>
            <ac:spMk id="2" creationId="{460C3311-F676-829D-2D15-AA10476C0BD2}"/>
          </ac:spMkLst>
        </pc:spChg>
        <pc:spChg chg="add mod">
          <ac:chgData name="Silvia Caldararu" userId="fc8e66e4-48ec-41c8-8127-b05a3d560b48" providerId="ADAL" clId="{F277C717-B1E4-A84C-9CDB-6E56F9D4983F}" dt="2022-11-10T16:07:05.855" v="525" actId="20577"/>
          <ac:spMkLst>
            <pc:docMk/>
            <pc:sldMk cId="3639448207" sldId="265"/>
            <ac:spMk id="5" creationId="{79AD4458-375C-4DE5-365F-B84403F8077A}"/>
          </ac:spMkLst>
        </pc:spChg>
        <pc:picChg chg="add del mod">
          <ac:chgData name="Silvia Caldararu" userId="fc8e66e4-48ec-41c8-8127-b05a3d560b48" providerId="ADAL" clId="{F277C717-B1E4-A84C-9CDB-6E56F9D4983F}" dt="2022-11-10T15:57:58.321" v="402" actId="478"/>
          <ac:picMkLst>
            <pc:docMk/>
            <pc:sldMk cId="3639448207" sldId="265"/>
            <ac:picMk id="3" creationId="{2BC8C5F5-09DA-B5DC-C5E3-955FF6204B36}"/>
          </ac:picMkLst>
        </pc:picChg>
        <pc:picChg chg="add mod">
          <ac:chgData name="Silvia Caldararu" userId="fc8e66e4-48ec-41c8-8127-b05a3d560b48" providerId="ADAL" clId="{F277C717-B1E4-A84C-9CDB-6E56F9D4983F}" dt="2022-11-10T16:06:14.954" v="422" actId="1076"/>
          <ac:picMkLst>
            <pc:docMk/>
            <pc:sldMk cId="3639448207" sldId="265"/>
            <ac:picMk id="4" creationId="{394A6DDE-B198-4605-3ADF-44DBEB456A28}"/>
          </ac:picMkLst>
        </pc:picChg>
      </pc:sldChg>
      <pc:sldChg chg="addSp delSp modSp new mod">
        <pc:chgData name="Silvia Caldararu" userId="fc8e66e4-48ec-41c8-8127-b05a3d560b48" providerId="ADAL" clId="{F277C717-B1E4-A84C-9CDB-6E56F9D4983F}" dt="2022-11-11T10:20:49.912" v="1113" actId="20577"/>
        <pc:sldMkLst>
          <pc:docMk/>
          <pc:sldMk cId="1556657888" sldId="266"/>
        </pc:sldMkLst>
        <pc:spChg chg="mod">
          <ac:chgData name="Silvia Caldararu" userId="fc8e66e4-48ec-41c8-8127-b05a3d560b48" providerId="ADAL" clId="{F277C717-B1E4-A84C-9CDB-6E56F9D4983F}" dt="2022-11-11T10:20:49.912" v="1113" actId="20577"/>
          <ac:spMkLst>
            <pc:docMk/>
            <pc:sldMk cId="1556657888" sldId="266"/>
            <ac:spMk id="2" creationId="{D0E17B24-F5A7-06EE-2CCC-087B85417699}"/>
          </ac:spMkLst>
        </pc:spChg>
        <pc:spChg chg="add del mod">
          <ac:chgData name="Silvia Caldararu" userId="fc8e66e4-48ec-41c8-8127-b05a3d560b48" providerId="ADAL" clId="{F277C717-B1E4-A84C-9CDB-6E56F9D4983F}" dt="2022-11-10T16:34:30.492" v="829"/>
          <ac:spMkLst>
            <pc:docMk/>
            <pc:sldMk cId="1556657888" sldId="266"/>
            <ac:spMk id="3" creationId="{6A09C5B3-2DCA-8FDE-02F4-0483009CFF13}"/>
          </ac:spMkLst>
        </pc:spChg>
        <pc:spChg chg="add mod">
          <ac:chgData name="Silvia Caldararu" userId="fc8e66e4-48ec-41c8-8127-b05a3d560b48" providerId="ADAL" clId="{F277C717-B1E4-A84C-9CDB-6E56F9D4983F}" dt="2022-11-10T17:21:26.452" v="1104" actId="313"/>
          <ac:spMkLst>
            <pc:docMk/>
            <pc:sldMk cId="1556657888" sldId="266"/>
            <ac:spMk id="4" creationId="{68BCFDDE-E6FB-D4A8-DF8A-9A70EE3384BD}"/>
          </ac:spMkLst>
        </pc:spChg>
        <pc:picChg chg="add mod">
          <ac:chgData name="Silvia Caldararu" userId="fc8e66e4-48ec-41c8-8127-b05a3d560b48" providerId="ADAL" clId="{F277C717-B1E4-A84C-9CDB-6E56F9D4983F}" dt="2022-11-11T10:20:44.739" v="1107" actId="1076"/>
          <ac:picMkLst>
            <pc:docMk/>
            <pc:sldMk cId="1556657888" sldId="266"/>
            <ac:picMk id="5" creationId="{079BDC08-EC02-B13C-F44B-55B074023B9F}"/>
          </ac:picMkLst>
        </pc:picChg>
        <pc:picChg chg="add del mod">
          <ac:chgData name="Silvia Caldararu" userId="fc8e66e4-48ec-41c8-8127-b05a3d560b48" providerId="ADAL" clId="{F277C717-B1E4-A84C-9CDB-6E56F9D4983F}" dt="2022-11-11T10:20:40.826" v="1105" actId="478"/>
          <ac:picMkLst>
            <pc:docMk/>
            <pc:sldMk cId="1556657888" sldId="266"/>
            <ac:picMk id="2050" creationId="{69D12203-6402-062D-68C6-D46C4258E69D}"/>
          </ac:picMkLst>
        </pc:picChg>
      </pc:sldChg>
      <pc:sldChg chg="addSp delSp modSp add mod">
        <pc:chgData name="Silvia Caldararu" userId="fc8e66e4-48ec-41c8-8127-b05a3d560b48" providerId="ADAL" clId="{F277C717-B1E4-A84C-9CDB-6E56F9D4983F}" dt="2022-11-10T16:14:31.929" v="692" actId="20577"/>
        <pc:sldMkLst>
          <pc:docMk/>
          <pc:sldMk cId="3864253429" sldId="267"/>
        </pc:sldMkLst>
        <pc:spChg chg="mod">
          <ac:chgData name="Silvia Caldararu" userId="fc8e66e4-48ec-41c8-8127-b05a3d560b48" providerId="ADAL" clId="{F277C717-B1E4-A84C-9CDB-6E56F9D4983F}" dt="2022-11-10T16:07:52.978" v="562" actId="313"/>
          <ac:spMkLst>
            <pc:docMk/>
            <pc:sldMk cId="3864253429" sldId="267"/>
            <ac:spMk id="2" creationId="{460C3311-F676-829D-2D15-AA10476C0BD2}"/>
          </ac:spMkLst>
        </pc:spChg>
        <pc:spChg chg="add del mod">
          <ac:chgData name="Silvia Caldararu" userId="fc8e66e4-48ec-41c8-8127-b05a3d560b48" providerId="ADAL" clId="{F277C717-B1E4-A84C-9CDB-6E56F9D4983F}" dt="2022-11-10T16:07:55.043" v="565"/>
          <ac:spMkLst>
            <pc:docMk/>
            <pc:sldMk cId="3864253429" sldId="267"/>
            <ac:spMk id="3" creationId="{78D56842-4C23-C69E-813D-6DB145EFB411}"/>
          </ac:spMkLst>
        </pc:spChg>
        <pc:spChg chg="mod">
          <ac:chgData name="Silvia Caldararu" userId="fc8e66e4-48ec-41c8-8127-b05a3d560b48" providerId="ADAL" clId="{F277C717-B1E4-A84C-9CDB-6E56F9D4983F}" dt="2022-11-10T16:14:31.929" v="692" actId="20577"/>
          <ac:spMkLst>
            <pc:docMk/>
            <pc:sldMk cId="3864253429" sldId="267"/>
            <ac:spMk id="5" creationId="{79AD4458-375C-4DE5-365F-B84403F8077A}"/>
          </ac:spMkLst>
        </pc:spChg>
        <pc:picChg chg="del">
          <ac:chgData name="Silvia Caldararu" userId="fc8e66e4-48ec-41c8-8127-b05a3d560b48" providerId="ADAL" clId="{F277C717-B1E4-A84C-9CDB-6E56F9D4983F}" dt="2022-11-10T16:07:54.303" v="563" actId="478"/>
          <ac:picMkLst>
            <pc:docMk/>
            <pc:sldMk cId="3864253429" sldId="267"/>
            <ac:picMk id="4" creationId="{394A6DDE-B198-4605-3ADF-44DBEB456A28}"/>
          </ac:picMkLst>
        </pc:picChg>
        <pc:picChg chg="add del">
          <ac:chgData name="Silvia Caldararu" userId="fc8e66e4-48ec-41c8-8127-b05a3d560b48" providerId="ADAL" clId="{F277C717-B1E4-A84C-9CDB-6E56F9D4983F}" dt="2022-11-10T16:08:51.442" v="567" actId="478"/>
          <ac:picMkLst>
            <pc:docMk/>
            <pc:sldMk cId="3864253429" sldId="267"/>
            <ac:picMk id="6" creationId="{748ADFE6-40D3-86F9-55D6-F61766761243}"/>
          </ac:picMkLst>
        </pc:picChg>
        <pc:picChg chg="add mod">
          <ac:chgData name="Silvia Caldararu" userId="fc8e66e4-48ec-41c8-8127-b05a3d560b48" providerId="ADAL" clId="{F277C717-B1E4-A84C-9CDB-6E56F9D4983F}" dt="2022-11-10T16:09:36.065" v="571" actId="1076"/>
          <ac:picMkLst>
            <pc:docMk/>
            <pc:sldMk cId="3864253429" sldId="267"/>
            <ac:picMk id="8" creationId="{C1213C6F-DDCD-4300-1544-D7F05ECD138E}"/>
          </ac:picMkLst>
        </pc:picChg>
      </pc:sldChg>
      <pc:sldChg chg="addSp modSp new mod">
        <pc:chgData name="Silvia Caldararu" userId="fc8e66e4-48ec-41c8-8127-b05a3d560b48" providerId="ADAL" clId="{F277C717-B1E4-A84C-9CDB-6E56F9D4983F}" dt="2022-11-10T16:24:30.373" v="794" actId="20577"/>
        <pc:sldMkLst>
          <pc:docMk/>
          <pc:sldMk cId="3617698562" sldId="268"/>
        </pc:sldMkLst>
        <pc:spChg chg="mod">
          <ac:chgData name="Silvia Caldararu" userId="fc8e66e4-48ec-41c8-8127-b05a3d560b48" providerId="ADAL" clId="{F277C717-B1E4-A84C-9CDB-6E56F9D4983F}" dt="2022-11-10T16:15:27.539" v="713" actId="20577"/>
          <ac:spMkLst>
            <pc:docMk/>
            <pc:sldMk cId="3617698562" sldId="268"/>
            <ac:spMk id="2" creationId="{F832DAA2-4315-44AF-D015-B5CEF8325915}"/>
          </ac:spMkLst>
        </pc:spChg>
        <pc:spChg chg="add mod">
          <ac:chgData name="Silvia Caldararu" userId="fc8e66e4-48ec-41c8-8127-b05a3d560b48" providerId="ADAL" clId="{F277C717-B1E4-A84C-9CDB-6E56F9D4983F}" dt="2022-11-10T16:24:30.373" v="794" actId="20577"/>
          <ac:spMkLst>
            <pc:docMk/>
            <pc:sldMk cId="3617698562" sldId="268"/>
            <ac:spMk id="4" creationId="{DFACF2DC-9276-FDB0-038F-E6E71C69DD66}"/>
          </ac:spMkLst>
        </pc:spChg>
        <pc:picChg chg="add mod">
          <ac:chgData name="Silvia Caldararu" userId="fc8e66e4-48ec-41c8-8127-b05a3d560b48" providerId="ADAL" clId="{F277C717-B1E4-A84C-9CDB-6E56F9D4983F}" dt="2022-11-10T16:17:49.608" v="715" actId="1076"/>
          <ac:picMkLst>
            <pc:docMk/>
            <pc:sldMk cId="3617698562" sldId="268"/>
            <ac:picMk id="3" creationId="{03B19C65-0962-694E-E386-4E13CA41AA11}"/>
          </ac:picMkLst>
        </pc:picChg>
      </pc:sldChg>
      <pc:sldChg chg="del">
        <pc:chgData name="Silvia Caldararu" userId="fc8e66e4-48ec-41c8-8127-b05a3d560b48" providerId="ADAL" clId="{F277C717-B1E4-A84C-9CDB-6E56F9D4983F}" dt="2022-10-30T13:57:40.030" v="0" actId="2696"/>
        <pc:sldMkLst>
          <pc:docMk/>
          <pc:sldMk cId="3811720140" sldId="268"/>
        </pc:sldMkLst>
      </pc:sldChg>
      <pc:sldChg chg="addSp modSp new mod">
        <pc:chgData name="Silvia Caldararu" userId="fc8e66e4-48ec-41c8-8127-b05a3d560b48" providerId="ADAL" clId="{F277C717-B1E4-A84C-9CDB-6E56F9D4983F}" dt="2022-11-10T16:27:05.520" v="821" actId="1076"/>
        <pc:sldMkLst>
          <pc:docMk/>
          <pc:sldMk cId="197008465" sldId="269"/>
        </pc:sldMkLst>
        <pc:spChg chg="mod">
          <ac:chgData name="Silvia Caldararu" userId="fc8e66e4-48ec-41c8-8127-b05a3d560b48" providerId="ADAL" clId="{F277C717-B1E4-A84C-9CDB-6E56F9D4983F}" dt="2022-11-10T16:27:05.520" v="821" actId="1076"/>
          <ac:spMkLst>
            <pc:docMk/>
            <pc:sldMk cId="197008465" sldId="269"/>
            <ac:spMk id="2" creationId="{AA576B6D-CD80-34D0-BB7A-958C1AFAC146}"/>
          </ac:spMkLst>
        </pc:spChg>
        <pc:picChg chg="add mod">
          <ac:chgData name="Silvia Caldararu" userId="fc8e66e4-48ec-41c8-8127-b05a3d560b48" providerId="ADAL" clId="{F277C717-B1E4-A84C-9CDB-6E56F9D4983F}" dt="2022-11-10T16:26:55.440" v="819" actId="1076"/>
          <ac:picMkLst>
            <pc:docMk/>
            <pc:sldMk cId="197008465" sldId="269"/>
            <ac:picMk id="3" creationId="{CA55FEB1-06E6-DF5D-3FC9-F6BBA6DCC8A6}"/>
          </ac:picMkLst>
        </pc:picChg>
      </pc:sldChg>
      <pc:sldChg chg="addSp modSp new mod">
        <pc:chgData name="Silvia Caldararu" userId="fc8e66e4-48ec-41c8-8127-b05a3d560b48" providerId="ADAL" clId="{F277C717-B1E4-A84C-9CDB-6E56F9D4983F}" dt="2022-11-11T12:42:32.942" v="1150" actId="20577"/>
        <pc:sldMkLst>
          <pc:docMk/>
          <pc:sldMk cId="3998543615" sldId="270"/>
        </pc:sldMkLst>
        <pc:spChg chg="mod">
          <ac:chgData name="Silvia Caldararu" userId="fc8e66e4-48ec-41c8-8127-b05a3d560b48" providerId="ADAL" clId="{F277C717-B1E4-A84C-9CDB-6E56F9D4983F}" dt="2022-11-11T12:42:32.942" v="1150" actId="20577"/>
          <ac:spMkLst>
            <pc:docMk/>
            <pc:sldMk cId="3998543615" sldId="270"/>
            <ac:spMk id="2" creationId="{4EBB0AF9-3778-85A6-74A1-E6A4F153AF2E}"/>
          </ac:spMkLst>
        </pc:spChg>
        <pc:picChg chg="add mod">
          <ac:chgData name="Silvia Caldararu" userId="fc8e66e4-48ec-41c8-8127-b05a3d560b48" providerId="ADAL" clId="{F277C717-B1E4-A84C-9CDB-6E56F9D4983F}" dt="2022-11-11T12:42:21.717" v="1117" actId="1076"/>
          <ac:picMkLst>
            <pc:docMk/>
            <pc:sldMk cId="3998543615" sldId="270"/>
            <ac:picMk id="3" creationId="{FEFC53AF-5AD3-012C-EC87-7D118B26B7D6}"/>
          </ac:picMkLst>
        </pc:picChg>
      </pc:sldChg>
      <pc:sldChg chg="addSp delSp modSp new mod">
        <pc:chgData name="Silvia Caldararu" userId="fc8e66e4-48ec-41c8-8127-b05a3d560b48" providerId="ADAL" clId="{F277C717-B1E4-A84C-9CDB-6E56F9D4983F}" dt="2022-11-11T16:23:52.132" v="1349" actId="1076"/>
        <pc:sldMkLst>
          <pc:docMk/>
          <pc:sldMk cId="1598232809" sldId="271"/>
        </pc:sldMkLst>
        <pc:spChg chg="mod">
          <ac:chgData name="Silvia Caldararu" userId="fc8e66e4-48ec-41c8-8127-b05a3d560b48" providerId="ADAL" clId="{F277C717-B1E4-A84C-9CDB-6E56F9D4983F}" dt="2022-11-11T12:47:50.127" v="1232" actId="20577"/>
          <ac:spMkLst>
            <pc:docMk/>
            <pc:sldMk cId="1598232809" sldId="271"/>
            <ac:spMk id="2" creationId="{E327B9F9-A974-CD18-917D-60504EA04811}"/>
          </ac:spMkLst>
        </pc:spChg>
        <pc:spChg chg="add mod">
          <ac:chgData name="Silvia Caldararu" userId="fc8e66e4-48ec-41c8-8127-b05a3d560b48" providerId="ADAL" clId="{F277C717-B1E4-A84C-9CDB-6E56F9D4983F}" dt="2022-11-11T16:23:52.132" v="1349" actId="1076"/>
          <ac:spMkLst>
            <pc:docMk/>
            <pc:sldMk cId="1598232809" sldId="271"/>
            <ac:spMk id="3" creationId="{C1430249-B237-0FC4-FC59-80C8AB22A30C}"/>
          </ac:spMkLst>
        </pc:spChg>
        <pc:picChg chg="add del mod">
          <ac:chgData name="Silvia Caldararu" userId="fc8e66e4-48ec-41c8-8127-b05a3d560b48" providerId="ADAL" clId="{F277C717-B1E4-A84C-9CDB-6E56F9D4983F}" dt="2022-11-11T16:22:41.641" v="1237" actId="478"/>
          <ac:picMkLst>
            <pc:docMk/>
            <pc:sldMk cId="1598232809" sldId="271"/>
            <ac:picMk id="1026" creationId="{DC5D6389-5CF7-EB2E-0EE2-E6F611FF0AD4}"/>
          </ac:picMkLst>
        </pc:picChg>
        <pc:picChg chg="add mod">
          <ac:chgData name="Silvia Caldararu" userId="fc8e66e4-48ec-41c8-8127-b05a3d560b48" providerId="ADAL" clId="{F277C717-B1E4-A84C-9CDB-6E56F9D4983F}" dt="2022-11-11T16:22:46.679" v="1238" actId="1076"/>
          <ac:picMkLst>
            <pc:docMk/>
            <pc:sldMk cId="1598232809" sldId="271"/>
            <ac:picMk id="1028" creationId="{A16E343A-A5D9-F401-78D9-031D11B32DE0}"/>
          </ac:picMkLst>
        </pc:picChg>
      </pc:sldChg>
      <pc:sldChg chg="addSp delSp modSp add mod setBg">
        <pc:chgData name="Silvia Caldararu" userId="fc8e66e4-48ec-41c8-8127-b05a3d560b48" providerId="ADAL" clId="{F277C717-B1E4-A84C-9CDB-6E56F9D4983F}" dt="2022-11-11T16:47:27.713" v="1463" actId="26606"/>
        <pc:sldMkLst>
          <pc:docMk/>
          <pc:sldMk cId="3255991341" sldId="272"/>
        </pc:sldMkLst>
        <pc:spChg chg="mod">
          <ac:chgData name="Silvia Caldararu" userId="fc8e66e4-48ec-41c8-8127-b05a3d560b48" providerId="ADAL" clId="{F277C717-B1E4-A84C-9CDB-6E56F9D4983F}" dt="2022-11-11T16:47:27.713" v="1463" actId="26606"/>
          <ac:spMkLst>
            <pc:docMk/>
            <pc:sldMk cId="3255991341" sldId="272"/>
            <ac:spMk id="2" creationId="{E327B9F9-A974-CD18-917D-60504EA04811}"/>
          </ac:spMkLst>
        </pc:spChg>
        <pc:spChg chg="del">
          <ac:chgData name="Silvia Caldararu" userId="fc8e66e4-48ec-41c8-8127-b05a3d560b48" providerId="ADAL" clId="{F277C717-B1E4-A84C-9CDB-6E56F9D4983F}" dt="2022-11-11T16:24:19.688" v="1351" actId="478"/>
          <ac:spMkLst>
            <pc:docMk/>
            <pc:sldMk cId="3255991341" sldId="272"/>
            <ac:spMk id="3" creationId="{C1430249-B237-0FC4-FC59-80C8AB22A30C}"/>
          </ac:spMkLst>
        </pc:spChg>
        <pc:spChg chg="add del mod">
          <ac:chgData name="Silvia Caldararu" userId="fc8e66e4-48ec-41c8-8127-b05a3d560b48" providerId="ADAL" clId="{F277C717-B1E4-A84C-9CDB-6E56F9D4983F}" dt="2022-11-11T16:46:43.707" v="1397" actId="767"/>
          <ac:spMkLst>
            <pc:docMk/>
            <pc:sldMk cId="3255991341" sldId="272"/>
            <ac:spMk id="4" creationId="{D29BD86B-CDAD-6B4D-D069-7BCBA4753A37}"/>
          </ac:spMkLst>
        </pc:spChg>
        <pc:picChg chg="del">
          <ac:chgData name="Silvia Caldararu" userId="fc8e66e4-48ec-41c8-8127-b05a3d560b48" providerId="ADAL" clId="{F277C717-B1E4-A84C-9CDB-6E56F9D4983F}" dt="2022-11-11T16:24:19.688" v="1351" actId="478"/>
          <ac:picMkLst>
            <pc:docMk/>
            <pc:sldMk cId="3255991341" sldId="272"/>
            <ac:picMk id="1028" creationId="{A16E343A-A5D9-F401-78D9-031D11B32DE0}"/>
          </ac:picMkLst>
        </pc:picChg>
        <pc:picChg chg="add mod">
          <ac:chgData name="Silvia Caldararu" userId="fc8e66e4-48ec-41c8-8127-b05a3d560b48" providerId="ADAL" clId="{F277C717-B1E4-A84C-9CDB-6E56F9D4983F}" dt="2022-11-11T16:47:27.713" v="1463" actId="26606"/>
          <ac:picMkLst>
            <pc:docMk/>
            <pc:sldMk cId="3255991341" sldId="272"/>
            <ac:picMk id="3074" creationId="{197DB340-B43B-5C75-1A25-26EC06F223DB}"/>
          </ac:picMkLst>
        </pc:picChg>
      </pc:sldChg>
      <pc:sldChg chg="addSp modSp new mod setBg">
        <pc:chgData name="Silvia Caldararu" userId="fc8e66e4-48ec-41c8-8127-b05a3d560b48" providerId="ADAL" clId="{F277C717-B1E4-A84C-9CDB-6E56F9D4983F}" dt="2022-11-11T16:56:36.680" v="1533" actId="14100"/>
        <pc:sldMkLst>
          <pc:docMk/>
          <pc:sldMk cId="1998738757" sldId="273"/>
        </pc:sldMkLst>
        <pc:spChg chg="mod">
          <ac:chgData name="Silvia Caldararu" userId="fc8e66e4-48ec-41c8-8127-b05a3d560b48" providerId="ADAL" clId="{F277C717-B1E4-A84C-9CDB-6E56F9D4983F}" dt="2022-11-11T16:56:36.680" v="1533" actId="14100"/>
          <ac:spMkLst>
            <pc:docMk/>
            <pc:sldMk cId="1998738757" sldId="273"/>
            <ac:spMk id="2" creationId="{9F23FD2A-0240-D464-D4D0-78EECE7B4F49}"/>
          </ac:spMkLst>
        </pc:spChg>
        <pc:spChg chg="add">
          <ac:chgData name="Silvia Caldararu" userId="fc8e66e4-48ec-41c8-8127-b05a3d560b48" providerId="ADAL" clId="{F277C717-B1E4-A84C-9CDB-6E56F9D4983F}" dt="2022-11-11T16:55:58.781" v="1526" actId="26606"/>
          <ac:spMkLst>
            <pc:docMk/>
            <pc:sldMk cId="1998738757" sldId="273"/>
            <ac:spMk id="4105" creationId="{99ED5833-B85B-4103-8A3B-CAB0308E6C15}"/>
          </ac:spMkLst>
        </pc:spChg>
        <pc:picChg chg="add mod ord">
          <ac:chgData name="Silvia Caldararu" userId="fc8e66e4-48ec-41c8-8127-b05a3d560b48" providerId="ADAL" clId="{F277C717-B1E4-A84C-9CDB-6E56F9D4983F}" dt="2022-11-11T16:56:13.886" v="1528" actId="1076"/>
          <ac:picMkLst>
            <pc:docMk/>
            <pc:sldMk cId="1998738757" sldId="273"/>
            <ac:picMk id="4098" creationId="{5AFF6225-CA6D-2400-186C-4DD4E0A2C026}"/>
          </ac:picMkLst>
        </pc:picChg>
        <pc:picChg chg="add mod">
          <ac:chgData name="Silvia Caldararu" userId="fc8e66e4-48ec-41c8-8127-b05a3d560b48" providerId="ADAL" clId="{F277C717-B1E4-A84C-9CDB-6E56F9D4983F}" dt="2022-11-11T16:56:21.307" v="1529" actId="1076"/>
          <ac:picMkLst>
            <pc:docMk/>
            <pc:sldMk cId="1998738757" sldId="273"/>
            <ac:picMk id="4100" creationId="{E7CE709E-C7A1-DD51-F52E-4A6263FD2825}"/>
          </ac:picMkLst>
        </pc:picChg>
      </pc:sldChg>
      <pc:sldChg chg="modSp new mod">
        <pc:chgData name="Silvia Caldararu" userId="fc8e66e4-48ec-41c8-8127-b05a3d560b48" providerId="ADAL" clId="{F277C717-B1E4-A84C-9CDB-6E56F9D4983F}" dt="2022-11-11T17:17:37.724" v="1540" actId="20577"/>
        <pc:sldMkLst>
          <pc:docMk/>
          <pc:sldMk cId="875046840" sldId="274"/>
        </pc:sldMkLst>
        <pc:spChg chg="mod">
          <ac:chgData name="Silvia Caldararu" userId="fc8e66e4-48ec-41c8-8127-b05a3d560b48" providerId="ADAL" clId="{F277C717-B1E4-A84C-9CDB-6E56F9D4983F}" dt="2022-11-11T17:17:37.724" v="1540" actId="20577"/>
          <ac:spMkLst>
            <pc:docMk/>
            <pc:sldMk cId="875046840" sldId="274"/>
            <ac:spMk id="2" creationId="{CE4757A4-D259-7604-6C71-805394C4BDFB}"/>
          </ac:spMkLst>
        </pc:spChg>
      </pc:sldChg>
      <pc:sldChg chg="addSp modSp new mod">
        <pc:chgData name="Silvia Caldararu" userId="fc8e66e4-48ec-41c8-8127-b05a3d560b48" providerId="ADAL" clId="{F277C717-B1E4-A84C-9CDB-6E56F9D4983F}" dt="2022-11-11T17:21:26.675" v="1568" actId="20577"/>
        <pc:sldMkLst>
          <pc:docMk/>
          <pc:sldMk cId="205423464" sldId="275"/>
        </pc:sldMkLst>
        <pc:spChg chg="mod">
          <ac:chgData name="Silvia Caldararu" userId="fc8e66e4-48ec-41c8-8127-b05a3d560b48" providerId="ADAL" clId="{F277C717-B1E4-A84C-9CDB-6E56F9D4983F}" dt="2022-11-11T17:21:26.675" v="1568" actId="20577"/>
          <ac:spMkLst>
            <pc:docMk/>
            <pc:sldMk cId="205423464" sldId="275"/>
            <ac:spMk id="2" creationId="{A3BC2BC6-13FB-6735-D6E5-2FB5852FDE95}"/>
          </ac:spMkLst>
        </pc:spChg>
        <pc:picChg chg="add mod">
          <ac:chgData name="Silvia Caldararu" userId="fc8e66e4-48ec-41c8-8127-b05a3d560b48" providerId="ADAL" clId="{F277C717-B1E4-A84C-9CDB-6E56F9D4983F}" dt="2022-11-11T17:21:19.732" v="1555" actId="14100"/>
          <ac:picMkLst>
            <pc:docMk/>
            <pc:sldMk cId="205423464" sldId="275"/>
            <ac:picMk id="3" creationId="{C4342C84-89DF-A8A9-27BF-890BD5868C03}"/>
          </ac:picMkLst>
        </pc:picChg>
      </pc:sldChg>
      <pc:sldChg chg="addSp delSp modSp new mod modAnim">
        <pc:chgData name="Silvia Caldararu" userId="fc8e66e4-48ec-41c8-8127-b05a3d560b48" providerId="ADAL" clId="{F277C717-B1E4-A84C-9CDB-6E56F9D4983F}" dt="2022-11-11T17:24:06.536" v="1616" actId="1076"/>
        <pc:sldMkLst>
          <pc:docMk/>
          <pc:sldMk cId="3637891403" sldId="276"/>
        </pc:sldMkLst>
        <pc:spChg chg="mod">
          <ac:chgData name="Silvia Caldararu" userId="fc8e66e4-48ec-41c8-8127-b05a3d560b48" providerId="ADAL" clId="{F277C717-B1E4-A84C-9CDB-6E56F9D4983F}" dt="2022-11-11T17:21:48.560" v="1609" actId="20577"/>
          <ac:spMkLst>
            <pc:docMk/>
            <pc:sldMk cId="3637891403" sldId="276"/>
            <ac:spMk id="2" creationId="{2492CF5F-74B2-F2F8-92FA-F4C1E1A49E4A}"/>
          </ac:spMkLst>
        </pc:spChg>
        <pc:spChg chg="add mod">
          <ac:chgData name="Silvia Caldararu" userId="fc8e66e4-48ec-41c8-8127-b05a3d560b48" providerId="ADAL" clId="{F277C717-B1E4-A84C-9CDB-6E56F9D4983F}" dt="2022-11-11T17:23:50.452" v="1614" actId="164"/>
          <ac:spMkLst>
            <pc:docMk/>
            <pc:sldMk cId="3637891403" sldId="276"/>
            <ac:spMk id="5" creationId="{3566EB91-76AA-B937-0EBF-DBC49A20D6CD}"/>
          </ac:spMkLst>
        </pc:spChg>
        <pc:grpChg chg="add mod">
          <ac:chgData name="Silvia Caldararu" userId="fc8e66e4-48ec-41c8-8127-b05a3d560b48" providerId="ADAL" clId="{F277C717-B1E4-A84C-9CDB-6E56F9D4983F}" dt="2022-11-11T17:24:06.536" v="1616" actId="1076"/>
          <ac:grpSpMkLst>
            <pc:docMk/>
            <pc:sldMk cId="3637891403" sldId="276"/>
            <ac:grpSpMk id="10" creationId="{4A6FC792-6078-7294-12BA-9809B6545BFC}"/>
          </ac:grpSpMkLst>
        </pc:grpChg>
        <pc:picChg chg="add del mod">
          <ac:chgData name="Silvia Caldararu" userId="fc8e66e4-48ec-41c8-8127-b05a3d560b48" providerId="ADAL" clId="{F277C717-B1E4-A84C-9CDB-6E56F9D4983F}" dt="2022-11-11T17:23:43.701" v="1612" actId="478"/>
          <ac:picMkLst>
            <pc:docMk/>
            <pc:sldMk cId="3637891403" sldId="276"/>
            <ac:picMk id="3" creationId="{C41213E6-74A6-5E20-CD09-B30FC2E3A527}"/>
          </ac:picMkLst>
        </pc:picChg>
        <pc:picChg chg="add mod">
          <ac:chgData name="Silvia Caldararu" userId="fc8e66e4-48ec-41c8-8127-b05a3d560b48" providerId="ADAL" clId="{F277C717-B1E4-A84C-9CDB-6E56F9D4983F}" dt="2022-11-11T17:23:50.452" v="1614" actId="164"/>
          <ac:picMkLst>
            <pc:docMk/>
            <pc:sldMk cId="3637891403" sldId="276"/>
            <ac:picMk id="4" creationId="{A41A119C-2996-FFEE-571C-770108880D8E}"/>
          </ac:picMkLst>
        </pc:picChg>
        <pc:cxnChg chg="add mod">
          <ac:chgData name="Silvia Caldararu" userId="fc8e66e4-48ec-41c8-8127-b05a3d560b48" providerId="ADAL" clId="{F277C717-B1E4-A84C-9CDB-6E56F9D4983F}" dt="2022-11-11T17:23:50.452" v="1614" actId="164"/>
          <ac:cxnSpMkLst>
            <pc:docMk/>
            <pc:sldMk cId="3637891403" sldId="276"/>
            <ac:cxnSpMk id="6" creationId="{5A335C5F-9104-C1B6-D42E-6931C6FEFD17}"/>
          </ac:cxnSpMkLst>
        </pc:cxnChg>
        <pc:cxnChg chg="add mod">
          <ac:chgData name="Silvia Caldararu" userId="fc8e66e4-48ec-41c8-8127-b05a3d560b48" providerId="ADAL" clId="{F277C717-B1E4-A84C-9CDB-6E56F9D4983F}" dt="2022-11-11T17:23:50.452" v="1614" actId="164"/>
          <ac:cxnSpMkLst>
            <pc:docMk/>
            <pc:sldMk cId="3637891403" sldId="276"/>
            <ac:cxnSpMk id="7" creationId="{1111B1D8-C986-83C4-F831-E2AD6E70CC72}"/>
          </ac:cxnSpMkLst>
        </pc:cxnChg>
        <pc:cxnChg chg="add mod">
          <ac:chgData name="Silvia Caldararu" userId="fc8e66e4-48ec-41c8-8127-b05a3d560b48" providerId="ADAL" clId="{F277C717-B1E4-A84C-9CDB-6E56F9D4983F}" dt="2022-11-11T17:23:50.452" v="1614" actId="164"/>
          <ac:cxnSpMkLst>
            <pc:docMk/>
            <pc:sldMk cId="3637891403" sldId="276"/>
            <ac:cxnSpMk id="8" creationId="{49BDCF28-9F20-0251-7FB4-C3C7937FB962}"/>
          </ac:cxnSpMkLst>
        </pc:cxnChg>
        <pc:cxnChg chg="add mod">
          <ac:chgData name="Silvia Caldararu" userId="fc8e66e4-48ec-41c8-8127-b05a3d560b48" providerId="ADAL" clId="{F277C717-B1E4-A84C-9CDB-6E56F9D4983F}" dt="2022-11-11T17:23:50.452" v="1614" actId="164"/>
          <ac:cxnSpMkLst>
            <pc:docMk/>
            <pc:sldMk cId="3637891403" sldId="276"/>
            <ac:cxnSpMk id="9" creationId="{9EB60890-57DA-10A7-EF24-A012B497F532}"/>
          </ac:cxnSpMkLst>
        </pc:cxnChg>
      </pc:sldChg>
      <pc:sldChg chg="addSp delSp modSp add mod">
        <pc:chgData name="Silvia Caldararu" userId="fc8e66e4-48ec-41c8-8127-b05a3d560b48" providerId="ADAL" clId="{F277C717-B1E4-A84C-9CDB-6E56F9D4983F}" dt="2022-11-11T17:24:54.950" v="1621" actId="1076"/>
        <pc:sldMkLst>
          <pc:docMk/>
          <pc:sldMk cId="1212483260" sldId="277"/>
        </pc:sldMkLst>
        <pc:spChg chg="add mod">
          <ac:chgData name="Silvia Caldararu" userId="fc8e66e4-48ec-41c8-8127-b05a3d560b48" providerId="ADAL" clId="{F277C717-B1E4-A84C-9CDB-6E56F9D4983F}" dt="2022-11-11T17:24:50.475" v="1620" actId="164"/>
          <ac:spMkLst>
            <pc:docMk/>
            <pc:sldMk cId="1212483260" sldId="277"/>
            <ac:spMk id="11" creationId="{460F941C-4D89-2B09-14E2-D071E6E880F9}"/>
          </ac:spMkLst>
        </pc:spChg>
        <pc:grpChg chg="del">
          <ac:chgData name="Silvia Caldararu" userId="fc8e66e4-48ec-41c8-8127-b05a3d560b48" providerId="ADAL" clId="{F277C717-B1E4-A84C-9CDB-6E56F9D4983F}" dt="2022-11-11T17:24:23.129" v="1618" actId="478"/>
          <ac:grpSpMkLst>
            <pc:docMk/>
            <pc:sldMk cId="1212483260" sldId="277"/>
            <ac:grpSpMk id="10" creationId="{4A6FC792-6078-7294-12BA-9809B6545BFC}"/>
          </ac:grpSpMkLst>
        </pc:grpChg>
        <pc:grpChg chg="add mod">
          <ac:chgData name="Silvia Caldararu" userId="fc8e66e4-48ec-41c8-8127-b05a3d560b48" providerId="ADAL" clId="{F277C717-B1E4-A84C-9CDB-6E56F9D4983F}" dt="2022-11-11T17:24:54.950" v="1621" actId="1076"/>
          <ac:grpSpMkLst>
            <pc:docMk/>
            <pc:sldMk cId="1212483260" sldId="277"/>
            <ac:grpSpMk id="16" creationId="{A4BBE9ED-29B7-B079-C88E-D65B7C26C9BE}"/>
          </ac:grpSpMkLst>
        </pc:grpChg>
        <pc:picChg chg="add mod">
          <ac:chgData name="Silvia Caldararu" userId="fc8e66e4-48ec-41c8-8127-b05a3d560b48" providerId="ADAL" clId="{F277C717-B1E4-A84C-9CDB-6E56F9D4983F}" dt="2022-11-11T17:24:50.475" v="1620" actId="164"/>
          <ac:picMkLst>
            <pc:docMk/>
            <pc:sldMk cId="1212483260" sldId="277"/>
            <ac:picMk id="3" creationId="{FC13FC12-8D96-FFB4-1E1E-1538CA47CB73}"/>
          </ac:picMkLst>
        </pc:picChg>
        <pc:cxnChg chg="add mod">
          <ac:chgData name="Silvia Caldararu" userId="fc8e66e4-48ec-41c8-8127-b05a3d560b48" providerId="ADAL" clId="{F277C717-B1E4-A84C-9CDB-6E56F9D4983F}" dt="2022-11-11T17:24:50.475" v="1620" actId="164"/>
          <ac:cxnSpMkLst>
            <pc:docMk/>
            <pc:sldMk cId="1212483260" sldId="277"/>
            <ac:cxnSpMk id="12" creationId="{3ED7704E-2817-63AD-5340-8D721C7807F6}"/>
          </ac:cxnSpMkLst>
        </pc:cxnChg>
        <pc:cxnChg chg="add mod">
          <ac:chgData name="Silvia Caldararu" userId="fc8e66e4-48ec-41c8-8127-b05a3d560b48" providerId="ADAL" clId="{F277C717-B1E4-A84C-9CDB-6E56F9D4983F}" dt="2022-11-11T17:24:50.475" v="1620" actId="164"/>
          <ac:cxnSpMkLst>
            <pc:docMk/>
            <pc:sldMk cId="1212483260" sldId="277"/>
            <ac:cxnSpMk id="13" creationId="{F6BA26FB-4C03-D67B-4CD7-2368985ECD2C}"/>
          </ac:cxnSpMkLst>
        </pc:cxnChg>
        <pc:cxnChg chg="add mod">
          <ac:chgData name="Silvia Caldararu" userId="fc8e66e4-48ec-41c8-8127-b05a3d560b48" providerId="ADAL" clId="{F277C717-B1E4-A84C-9CDB-6E56F9D4983F}" dt="2022-11-11T17:24:50.475" v="1620" actId="164"/>
          <ac:cxnSpMkLst>
            <pc:docMk/>
            <pc:sldMk cId="1212483260" sldId="277"/>
            <ac:cxnSpMk id="14" creationId="{9D33E1E0-C6AE-5DA9-2DF2-E0CAAFB32339}"/>
          </ac:cxnSpMkLst>
        </pc:cxnChg>
        <pc:cxnChg chg="add mod">
          <ac:chgData name="Silvia Caldararu" userId="fc8e66e4-48ec-41c8-8127-b05a3d560b48" providerId="ADAL" clId="{F277C717-B1E4-A84C-9CDB-6E56F9D4983F}" dt="2022-11-11T17:24:50.475" v="1620" actId="164"/>
          <ac:cxnSpMkLst>
            <pc:docMk/>
            <pc:sldMk cId="1212483260" sldId="277"/>
            <ac:cxnSpMk id="15" creationId="{F99CF097-698D-916C-1005-0B03CE4CA837}"/>
          </ac:cxnSpMkLst>
        </pc:cxnChg>
      </pc:sldChg>
    </pc:docChg>
  </pc:docChgLst>
  <pc:docChgLst>
    <pc:chgData name="Silvia Caldararu" userId="fc8e66e4-48ec-41c8-8127-b05a3d560b48" providerId="ADAL" clId="{E01B3711-3D6D-724F-9966-F4FB3B315CB4}"/>
    <pc:docChg chg="custSel modSld sldOrd">
      <pc:chgData name="Silvia Caldararu" userId="fc8e66e4-48ec-41c8-8127-b05a3d560b48" providerId="ADAL" clId="{E01B3711-3D6D-724F-9966-F4FB3B315CB4}" dt="2024-01-15T17:55:24.920" v="38" actId="1076"/>
      <pc:docMkLst>
        <pc:docMk/>
      </pc:docMkLst>
      <pc:sldChg chg="modNotesTx">
        <pc:chgData name="Silvia Caldararu" userId="fc8e66e4-48ec-41c8-8127-b05a3d560b48" providerId="ADAL" clId="{E01B3711-3D6D-724F-9966-F4FB3B315CB4}" dt="2024-01-15T17:37:13.860" v="32" actId="20577"/>
        <pc:sldMkLst>
          <pc:docMk/>
          <pc:sldMk cId="3005813673" sldId="262"/>
        </pc:sldMkLst>
      </pc:sldChg>
      <pc:sldChg chg="ord">
        <pc:chgData name="Silvia Caldararu" userId="fc8e66e4-48ec-41c8-8127-b05a3d560b48" providerId="ADAL" clId="{E01B3711-3D6D-724F-9966-F4FB3B315CB4}" dt="2024-01-15T17:47:39.702" v="33" actId="20578"/>
        <pc:sldMkLst>
          <pc:docMk/>
          <pc:sldMk cId="205423464" sldId="275"/>
        </pc:sldMkLst>
      </pc:sldChg>
      <pc:sldChg chg="ord">
        <pc:chgData name="Silvia Caldararu" userId="fc8e66e4-48ec-41c8-8127-b05a3d560b48" providerId="ADAL" clId="{E01B3711-3D6D-724F-9966-F4FB3B315CB4}" dt="2024-01-15T17:47:39.702" v="33" actId="20578"/>
        <pc:sldMkLst>
          <pc:docMk/>
          <pc:sldMk cId="3637891403" sldId="276"/>
        </pc:sldMkLst>
      </pc:sldChg>
      <pc:sldChg chg="ord">
        <pc:chgData name="Silvia Caldararu" userId="fc8e66e4-48ec-41c8-8127-b05a3d560b48" providerId="ADAL" clId="{E01B3711-3D6D-724F-9966-F4FB3B315CB4}" dt="2024-01-15T17:47:39.702" v="33" actId="20578"/>
        <pc:sldMkLst>
          <pc:docMk/>
          <pc:sldMk cId="1212483260" sldId="277"/>
        </pc:sldMkLst>
      </pc:sldChg>
      <pc:sldChg chg="addSp delSp modSp mod modClrScheme chgLayout">
        <pc:chgData name="Silvia Caldararu" userId="fc8e66e4-48ec-41c8-8127-b05a3d560b48" providerId="ADAL" clId="{E01B3711-3D6D-724F-9966-F4FB3B315CB4}" dt="2024-01-15T17:55:24.920" v="38" actId="1076"/>
        <pc:sldMkLst>
          <pc:docMk/>
          <pc:sldMk cId="206688189" sldId="291"/>
        </pc:sldMkLst>
        <pc:spChg chg="mod">
          <ac:chgData name="Silvia Caldararu" userId="fc8e66e4-48ec-41c8-8127-b05a3d560b48" providerId="ADAL" clId="{E01B3711-3D6D-724F-9966-F4FB3B315CB4}" dt="2024-01-15T17:54:59.867" v="36" actId="26606"/>
          <ac:spMkLst>
            <pc:docMk/>
            <pc:sldMk cId="206688189" sldId="291"/>
            <ac:spMk id="2" creationId="{E2B0E3F5-0E9A-FA56-79F9-6E2A59D823D0}"/>
          </ac:spMkLst>
        </pc:spChg>
        <pc:picChg chg="add mod">
          <ac:chgData name="Silvia Caldararu" userId="fc8e66e4-48ec-41c8-8127-b05a3d560b48" providerId="ADAL" clId="{E01B3711-3D6D-724F-9966-F4FB3B315CB4}" dt="2024-01-15T17:55:24.920" v="38" actId="1076"/>
          <ac:picMkLst>
            <pc:docMk/>
            <pc:sldMk cId="206688189" sldId="291"/>
            <ac:picMk id="1026" creationId="{0022523A-AFB8-4ED4-B424-A3852DA9568F}"/>
          </ac:picMkLst>
        </pc:picChg>
        <pc:picChg chg="del">
          <ac:chgData name="Silvia Caldararu" userId="fc8e66e4-48ec-41c8-8127-b05a3d560b48" providerId="ADAL" clId="{E01B3711-3D6D-724F-9966-F4FB3B315CB4}" dt="2024-01-15T17:54:50.979" v="34" actId="478"/>
          <ac:picMkLst>
            <pc:docMk/>
            <pc:sldMk cId="206688189" sldId="291"/>
            <ac:picMk id="3074" creationId="{ABD5AB78-864D-9519-0B6E-5059EE2395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48909-E6C0-8547-B9BF-77AB6D9B608E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B6F5B-EF76-CE4E-A1C5-7147FD3A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6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Ecological Climatology, </a:t>
            </a:r>
            <a:r>
              <a:rPr lang="en-GB" dirty="0" err="1"/>
              <a:t>ch.</a:t>
            </a:r>
            <a:r>
              <a:rPr lang="en-GB" dirty="0"/>
              <a:t>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B6F5B-EF76-CE4E-A1C5-7147FD3ACC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2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B6F5B-EF76-CE4E-A1C5-7147FD3ACC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2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9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1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0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4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8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8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7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6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7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0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D92B1-0E1F-3645-9D25-ED6C88857397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ECB22-F3FF-0A4E-BBFB-37DF42D02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5F1F-081D-8B46-3CD2-ED309A68B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Atmospheric circulation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2B246DD-FECE-9E61-D186-313E63152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9586"/>
            <a:ext cx="9144000" cy="1429855"/>
          </a:xfrm>
        </p:spPr>
        <p:txBody>
          <a:bodyPr>
            <a:normAutofit/>
          </a:bodyPr>
          <a:lstStyle/>
          <a:p>
            <a:r>
              <a:rPr lang="en-US" dirty="0"/>
              <a:t>Silvia Caldararu</a:t>
            </a:r>
          </a:p>
          <a:p>
            <a:r>
              <a:rPr lang="en-US" dirty="0"/>
              <a:t>Email: </a:t>
            </a:r>
            <a:r>
              <a:rPr lang="en-US" dirty="0" err="1"/>
              <a:t>caldaras@tcd.ie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0E4B-0F08-7059-9597-3B44BB91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15" y="1508125"/>
            <a:ext cx="5638800" cy="3538660"/>
          </a:xfrm>
        </p:spPr>
        <p:txBody>
          <a:bodyPr>
            <a:normAutofit fontScale="90000"/>
          </a:bodyPr>
          <a:lstStyle/>
          <a:p>
            <a:r>
              <a:rPr lang="en-US" dirty="0"/>
              <a:t>The atmosphere is 3D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always account for both horizontal and vertical air movement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63FBAD-76BD-6D2B-CED3-D0986A9C0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385" y="854075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82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0AF9-3778-85A6-74A1-E6A4F153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and low pressure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C53AF-5AD3-012C-EC87-7D118B26B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2069289"/>
            <a:ext cx="7048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4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512B-E52C-6A84-E508-C00F54BA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Earth’s surface is heated unevenly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3A73C74-984B-1EE8-3B6B-E1EE91951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42" r="50000"/>
          <a:stretch/>
        </p:blipFill>
        <p:spPr>
          <a:xfrm>
            <a:off x="2969046" y="1690688"/>
            <a:ext cx="6253907" cy="38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5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7928DD-AE97-79C5-818F-30F3F98DAB90}"/>
              </a:ext>
            </a:extLst>
          </p:cNvPr>
          <p:cNvSpPr/>
          <p:nvPr/>
        </p:nvSpPr>
        <p:spPr>
          <a:xfrm>
            <a:off x="1017224" y="826265"/>
            <a:ext cx="10157552" cy="10796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eorgia" panose="02040502050405020303" pitchFamily="18" charset="0"/>
              </a:rPr>
              <a:t>Global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EFFDC4-0575-50EE-A5A4-2652EC4E793C}"/>
              </a:ext>
            </a:extLst>
          </p:cNvPr>
          <p:cNvSpPr/>
          <p:nvPr/>
        </p:nvSpPr>
        <p:spPr>
          <a:xfrm>
            <a:off x="2459516" y="2168486"/>
            <a:ext cx="7272968" cy="10796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eorgia" panose="02040502050405020303" pitchFamily="18" charset="0"/>
              </a:rPr>
              <a:t>Synoptic or regional scale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56BE4-1415-52D5-BDC0-4572306F34AB}"/>
              </a:ext>
            </a:extLst>
          </p:cNvPr>
          <p:cNvSpPr/>
          <p:nvPr/>
        </p:nvSpPr>
        <p:spPr>
          <a:xfrm>
            <a:off x="4000959" y="3510707"/>
            <a:ext cx="4190082" cy="10796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eorgia" panose="02040502050405020303" pitchFamily="18" charset="0"/>
              </a:rPr>
              <a:t>Mesoscale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EC0749-D550-BD8D-E3C1-13CCCD72D298}"/>
              </a:ext>
            </a:extLst>
          </p:cNvPr>
          <p:cNvSpPr/>
          <p:nvPr/>
        </p:nvSpPr>
        <p:spPr>
          <a:xfrm>
            <a:off x="4832732" y="4952083"/>
            <a:ext cx="2526535" cy="10796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eorgia" panose="02040502050405020303" pitchFamily="18" charset="0"/>
              </a:rPr>
              <a:t>Local scale</a:t>
            </a:r>
          </a:p>
        </p:txBody>
      </p:sp>
    </p:spTree>
    <p:extLst>
      <p:ext uri="{BB962C8B-B14F-4D97-AF65-F5344CB8AC3E}">
        <p14:creationId xmlns:p14="http://schemas.microsoft.com/office/powerpoint/2010/main" val="385860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3311-F676-829D-2D15-AA10476C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612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/>
              <a:t>single cell model - </a:t>
            </a:r>
            <a:r>
              <a:rPr lang="en-US" dirty="0"/>
              <a:t>Hadley cell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A6DDE-B198-4605-3ADF-44DBEB45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048" y="2271122"/>
            <a:ext cx="4013200" cy="307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D4458-375C-4DE5-365F-B84403F8077A}"/>
              </a:ext>
            </a:extLst>
          </p:cNvPr>
          <p:cNvSpPr txBox="1"/>
          <p:nvPr/>
        </p:nvSpPr>
        <p:spPr>
          <a:xfrm>
            <a:off x="1397726" y="2455817"/>
            <a:ext cx="4423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Warm air raises from the equator and moves northwards, then starts descending as it cools down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334B6-97A2-BF69-6E58-E0898FC8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419" y="3688769"/>
            <a:ext cx="3137375" cy="17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4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7B24-F5A7-06EE-2CCC-087B8541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Coriolis effect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CFDDE-E6FB-D4A8-DF8A-9A70EE3384BD}"/>
              </a:ext>
            </a:extLst>
          </p:cNvPr>
          <p:cNvSpPr txBox="1"/>
          <p:nvPr/>
        </p:nvSpPr>
        <p:spPr>
          <a:xfrm>
            <a:off x="391886" y="2520622"/>
            <a:ext cx="4833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Caused by the rotation movement of the Earth</a:t>
            </a:r>
          </a:p>
          <a:p>
            <a:r>
              <a:rPr lang="en-US" dirty="0"/>
              <a:t>Changes the direction but not speed of the wind</a:t>
            </a:r>
          </a:p>
          <a:p>
            <a:r>
              <a:rPr lang="en-US" dirty="0"/>
              <a:t>Degree of deflection proportional to the windspeed</a:t>
            </a:r>
          </a:p>
          <a:p>
            <a:r>
              <a:rPr lang="en-US" dirty="0"/>
              <a:t>Deflection effect increases with latitude, being zero at the equator and highest at the poles</a:t>
            </a:r>
          </a:p>
        </p:txBody>
      </p:sp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079BDC08-EC02-B13C-F44B-55B074023B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73683" y="667285"/>
            <a:ext cx="6568656" cy="5461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665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3311-F676-829D-2D15-AA10476C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6120" cy="1325563"/>
          </a:xfrm>
        </p:spPr>
        <p:txBody>
          <a:bodyPr/>
          <a:lstStyle/>
          <a:p>
            <a:r>
              <a:rPr lang="en-US" dirty="0"/>
              <a:t>The Hadley cell + Coriolis force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D4458-375C-4DE5-365F-B84403F8077A}"/>
              </a:ext>
            </a:extLst>
          </p:cNvPr>
          <p:cNvSpPr txBox="1"/>
          <p:nvPr/>
        </p:nvSpPr>
        <p:spPr>
          <a:xfrm>
            <a:off x="838200" y="2468880"/>
            <a:ext cx="30305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Warm air raises from the equator and moves northwards, then starts descending as it cools down</a:t>
            </a:r>
          </a:p>
          <a:p>
            <a:endParaRPr lang="en-US" dirty="0"/>
          </a:p>
          <a:p>
            <a:r>
              <a:rPr lang="en-US" dirty="0"/>
              <a:t>The Coriolis force deflects the wind to the west aloft and east at the surface in the Northern Hemisphere 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C1213C6F-DDCD-4300-1544-D7F05ECD1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72" y="1995896"/>
            <a:ext cx="7772400" cy="31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5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DAA2-4315-44AF-D015-B5CEF832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cell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B19C65-0962-694E-E386-4E13CA41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37" y="1714500"/>
            <a:ext cx="55118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ACF2DC-9276-FDB0-038F-E6E71C69DD66}"/>
              </a:ext>
            </a:extLst>
          </p:cNvPr>
          <p:cNvSpPr txBox="1"/>
          <p:nvPr/>
        </p:nvSpPr>
        <p:spPr>
          <a:xfrm>
            <a:off x="838200" y="2403565"/>
            <a:ext cx="42171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Warm air raises from the equator and moves northwards, then starts descending as it cools down</a:t>
            </a:r>
          </a:p>
          <a:p>
            <a:endParaRPr lang="en-US" dirty="0"/>
          </a:p>
          <a:p>
            <a:r>
              <a:rPr lang="en-US" dirty="0"/>
              <a:t>The Coriolis force deflects the wind to the west aloft and east at the surface in the Northern Hemisphere </a:t>
            </a:r>
          </a:p>
          <a:p>
            <a:endParaRPr lang="en-US" dirty="0"/>
          </a:p>
          <a:p>
            <a:r>
              <a:rPr lang="en-US" dirty="0"/>
              <a:t>Warm air from the mid-latitudes flows </a:t>
            </a:r>
            <a:r>
              <a:rPr lang="en-US" dirty="0" err="1"/>
              <a:t>polewards</a:t>
            </a:r>
            <a:r>
              <a:rPr lang="en-US" dirty="0"/>
              <a:t> and back along the surface</a:t>
            </a:r>
          </a:p>
        </p:txBody>
      </p:sp>
    </p:spTree>
    <p:extLst>
      <p:ext uri="{BB962C8B-B14F-4D97-AF65-F5344CB8AC3E}">
        <p14:creationId xmlns:p14="http://schemas.microsoft.com/office/powerpoint/2010/main" val="3617698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6B6D-CD80-34D0-BB7A-958C1AFA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012" y="2285365"/>
            <a:ext cx="4021183" cy="1325563"/>
          </a:xfrm>
        </p:spPr>
        <p:txBody>
          <a:bodyPr/>
          <a:lstStyle/>
          <a:p>
            <a:r>
              <a:rPr lang="en-US" dirty="0"/>
              <a:t>The global circulation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5FEB1-06E6-DF5D-3FC9-F6BBA6DC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51" y="547932"/>
            <a:ext cx="7772400" cy="576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7FD247-86EB-58B2-A3B2-820641AC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15" y="4061682"/>
            <a:ext cx="3137375" cy="17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8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5FEB1-06E6-DF5D-3FC9-F6BBA6DC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49628"/>
            <a:ext cx="7772400" cy="576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7FD247-86EB-58B2-A3B2-820641AC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7" y="3429000"/>
            <a:ext cx="4073342" cy="233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76B6D-CD80-34D0-BB7A-958C1AFA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6" y="1172661"/>
            <a:ext cx="4951793" cy="1797631"/>
          </a:xfrm>
        </p:spPr>
        <p:txBody>
          <a:bodyPr>
            <a:noAutofit/>
          </a:bodyPr>
          <a:lstStyle/>
          <a:p>
            <a:r>
              <a:rPr lang="en-US" sz="2800" dirty="0"/>
              <a:t>Based on the global circulation patterns, where would you expect to find very dry or arid areas and why?</a:t>
            </a:r>
          </a:p>
        </p:txBody>
      </p:sp>
    </p:spTree>
    <p:extLst>
      <p:ext uri="{BB962C8B-B14F-4D97-AF65-F5344CB8AC3E}">
        <p14:creationId xmlns:p14="http://schemas.microsoft.com/office/powerpoint/2010/main" val="24630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1635533" y="1055517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5595666" y="1328057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rl?sa=i&amp;rct=j&amp;q=&amp;esrc=s&amp;source=images&amp;cd=&amp;cad=rja&amp;docid=W1HqBJAOhfylpM&amp;tbnid=mMdxJfp-ux2pgM-&amp;ved=0CAUQjRw&amp;url=http%3A%2F%2Fmontessorimuddle.org%2F2011%2F04%2F21%2Fglobal-atmospheric-circulation-and-b.png">
            <a:extLst>
              <a:ext uri="{FF2B5EF4-FFF2-40B4-BE49-F238E27FC236}">
                <a16:creationId xmlns:a16="http://schemas.microsoft.com/office/drawing/2014/main" id="{D68A3738-C9E2-5CFC-15C1-BF11303F3D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0501" y="536267"/>
            <a:ext cx="7890219" cy="3926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url?sa=i&amp;rct=j&amp;q=&amp;esrc=s&amp;source=images&amp;cd=&amp;cad=rja&amp;docid=DtZrlJgSExHvQM&amp;tbnid=iPzKto1dmAxWGM-&amp;ved=0CAUQjRw&amp;url=http%3A%2F%2Frevisionworld.co.uk%2Fa2-level-level-revision%2Fgeography%2Farid-and-semi-ar.png">
            <a:extLst>
              <a:ext uri="{FF2B5EF4-FFF2-40B4-BE49-F238E27FC236}">
                <a16:creationId xmlns:a16="http://schemas.microsoft.com/office/drawing/2014/main" id="{CDA8F009-04B1-50AD-E56B-328A93543F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4528" y="4733738"/>
            <a:ext cx="2709501" cy="14335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2824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D9C3-0825-81B0-27A6-1222C6140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and low pressure zones give rise to broad climatic zones</a:t>
            </a:r>
          </a:p>
        </p:txBody>
      </p:sp>
      <p:pic>
        <p:nvPicPr>
          <p:cNvPr id="3" name="url?sa=i&amp;rct=j&amp;q=&amp;esrc=s&amp;source=images&amp;cd=&amp;cad=rja&amp;docid=DtZrlJgSExHvQM&amp;tbnid=iPzKto1dmAxWGM-&amp;ved=0CAUQjRw&amp;url=http%3A%2F%2Frevisionworld.co.uk%2Fa2-level-level-revision%2Fgeography%2Farid-and-semi-ar.png">
            <a:extLst>
              <a:ext uri="{FF2B5EF4-FFF2-40B4-BE49-F238E27FC236}">
                <a16:creationId xmlns:a16="http://schemas.microsoft.com/office/drawing/2014/main" id="{8DF09716-F893-96D7-FFAD-5DB9F5B8416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9991" y="1944167"/>
            <a:ext cx="8025398" cy="42461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223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24C8-B90E-6240-AA87-753D7164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definitions: wind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0678D-A99C-E1A7-5940-87E2A2C74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133" y="2136547"/>
            <a:ext cx="4218215" cy="28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6792E-C457-E6C9-7F03-DDAA55FF3FC5}"/>
              </a:ext>
            </a:extLst>
          </p:cNvPr>
          <p:cNvSpPr txBox="1"/>
          <p:nvPr/>
        </p:nvSpPr>
        <p:spPr>
          <a:xfrm>
            <a:off x="1638301" y="2451100"/>
            <a:ext cx="345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Wind is  the movement of an air mass perpendicular to isobars from high to low pressure</a:t>
            </a:r>
          </a:p>
          <a:p>
            <a:pPr algn="ctr"/>
            <a:endParaRPr lang="en-US" sz="2000" dirty="0">
              <a:latin typeface="Georgia" panose="02040502050405020303" pitchFamily="18" charset="0"/>
            </a:endParaRPr>
          </a:p>
          <a:p>
            <a:pPr algn="ctr"/>
            <a:r>
              <a:rPr lang="en-US" sz="2000" dirty="0">
                <a:latin typeface="Georgia" panose="02040502050405020303" pitchFamily="18" charset="0"/>
              </a:rPr>
              <a:t>Wind speed increases the closer the isobars are</a:t>
            </a:r>
          </a:p>
        </p:txBody>
      </p:sp>
    </p:spTree>
    <p:extLst>
      <p:ext uri="{BB962C8B-B14F-4D97-AF65-F5344CB8AC3E}">
        <p14:creationId xmlns:p14="http://schemas.microsoft.com/office/powerpoint/2010/main" val="341904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CF29-5539-7096-853F-CCD20EEB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definitions: air mass</a:t>
            </a:r>
          </a:p>
        </p:txBody>
      </p:sp>
      <p:pic>
        <p:nvPicPr>
          <p:cNvPr id="8194" name="Picture 2" descr="Air masses defined: What type of weather we have depends on what type of  air we have | RochesterFirst">
            <a:extLst>
              <a:ext uri="{FF2B5EF4-FFF2-40B4-BE49-F238E27FC236}">
                <a16:creationId xmlns:a16="http://schemas.microsoft.com/office/drawing/2014/main" id="{C5636B27-A5FB-4451-FF83-34379DB1E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37" y="1289050"/>
            <a:ext cx="7390725" cy="409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D90344-69BD-55A0-BF8B-5CAC2D593FC5}"/>
              </a:ext>
            </a:extLst>
          </p:cNvPr>
          <p:cNvSpPr txBox="1"/>
          <p:nvPr/>
        </p:nvSpPr>
        <p:spPr>
          <a:xfrm>
            <a:off x="3395100" y="5384284"/>
            <a:ext cx="649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A mass of air with consistent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262121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646B-56A9-1E37-6595-CFF166BA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definitions: cold fronts</a:t>
            </a:r>
          </a:p>
        </p:txBody>
      </p:sp>
      <p:pic>
        <p:nvPicPr>
          <p:cNvPr id="3" name="016_UWC_6e_Figure_09_06_L.jpeg" descr="H:\48453 Aguado IRDVD\Working Files 48453\JPEG 48453\ch09_labeled\016_UWC_6e_Figure_09_06_L.jpg">
            <a:extLst>
              <a:ext uri="{FF2B5EF4-FFF2-40B4-BE49-F238E27FC236}">
                <a16:creationId xmlns:a16="http://schemas.microsoft.com/office/drawing/2014/main" id="{6DB9201B-1CEF-789C-A4AC-85B9E333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613024"/>
            <a:ext cx="9791700" cy="48798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943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646B-56A9-1E37-6595-CFF166BA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definitions: warm fronts</a:t>
            </a:r>
          </a:p>
        </p:txBody>
      </p:sp>
      <p:pic>
        <p:nvPicPr>
          <p:cNvPr id="4" name="020_UWC_6e_Figure_09_08_L.jpeg" descr="H:\48453 Aguado IRDVD\Working Files 48453\JPEG 48453\ch09_labeled\020_UWC_6e_Figure_09_08_L.jpg">
            <a:extLst>
              <a:ext uri="{FF2B5EF4-FFF2-40B4-BE49-F238E27FC236}">
                <a16:creationId xmlns:a16="http://schemas.microsoft.com/office/drawing/2014/main" id="{9816694C-CF02-DD68-BBC2-84FAFB7E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3" y="1620590"/>
            <a:ext cx="12137814" cy="48722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0579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B9F9-A974-CD18-917D-60504EA0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Continents affect atmospheric circulation</a:t>
            </a:r>
          </a:p>
        </p:txBody>
      </p:sp>
      <p:pic>
        <p:nvPicPr>
          <p:cNvPr id="1028" name="Picture 4" descr="Thermal Responses of Water Versus Other Earth Materials">
            <a:extLst>
              <a:ext uri="{FF2B5EF4-FFF2-40B4-BE49-F238E27FC236}">
                <a16:creationId xmlns:a16="http://schemas.microsoft.com/office/drawing/2014/main" id="{A16E343A-A5D9-F401-78D9-031D11B3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17" y="1968500"/>
            <a:ext cx="27686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430249-B237-0FC4-FC59-80C8AB22A30C}"/>
              </a:ext>
            </a:extLst>
          </p:cNvPr>
          <p:cNvSpPr txBox="1"/>
          <p:nvPr/>
        </p:nvSpPr>
        <p:spPr>
          <a:xfrm>
            <a:off x="889087" y="2861187"/>
            <a:ext cx="4452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has a lower heat capacity than water, which means that it both heats up and cools down faster</a:t>
            </a:r>
          </a:p>
        </p:txBody>
      </p:sp>
    </p:spTree>
    <p:extLst>
      <p:ext uri="{BB962C8B-B14F-4D97-AF65-F5344CB8AC3E}">
        <p14:creationId xmlns:p14="http://schemas.microsoft.com/office/powerpoint/2010/main" val="1598232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B9F9-A974-CD18-917D-60504EA0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70% of land surface is in the Northern hemisphere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7DB340-B43B-5C75-1A25-26EC06F22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565" y="1863801"/>
            <a:ext cx="8664868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991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FD2A-0240-D464-D4D0-78EECE7B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01" y="1681316"/>
            <a:ext cx="3639290" cy="20587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Semi-permanent pressure systems</a:t>
            </a:r>
            <a:br>
              <a:rPr lang="en-US" sz="3600" dirty="0"/>
            </a:br>
            <a:r>
              <a:rPr lang="en-US" sz="3600" dirty="0"/>
              <a:t>vary temporally and seasonally</a:t>
            </a:r>
          </a:p>
        </p:txBody>
      </p:sp>
      <p:pic>
        <p:nvPicPr>
          <p:cNvPr id="4100" name="Picture 4" descr="World map marked with ocean currents and winds moving around semi-permanent high-pressure cells typical for the month of July. ">
            <a:extLst>
              <a:ext uri="{FF2B5EF4-FFF2-40B4-BE49-F238E27FC236}">
                <a16:creationId xmlns:a16="http://schemas.microsoft.com/office/drawing/2014/main" id="{E7CE709E-C7A1-DD51-F52E-4A6263FD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9494" y="3329304"/>
            <a:ext cx="5828261" cy="276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orld map marked with ocean currents and winds moving around semi-permanent high-pressure cells typical for the month of January">
            <a:extLst>
              <a:ext uri="{FF2B5EF4-FFF2-40B4-BE49-F238E27FC236}">
                <a16:creationId xmlns:a16="http://schemas.microsoft.com/office/drawing/2014/main" id="{5AFF6225-CA6D-2400-186C-4DD4E0A2C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9495" y="291049"/>
            <a:ext cx="5828261" cy="276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738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8167-8252-070F-BA6E-9AFA9A12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 streams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C60C41-D717-01CE-3F16-C4AC0AACF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" y="1798198"/>
            <a:ext cx="5320824" cy="404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E4263-4C47-5D5A-E2F5-C9CB51DF5FB2}"/>
              </a:ext>
            </a:extLst>
          </p:cNvPr>
          <p:cNvSpPr txBox="1"/>
          <p:nvPr/>
        </p:nvSpPr>
        <p:spPr>
          <a:xfrm>
            <a:off x="6180462" y="2743200"/>
            <a:ext cx="418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altitude (upper troposphere), westerly high speed winds</a:t>
            </a:r>
          </a:p>
        </p:txBody>
      </p:sp>
    </p:spTree>
    <p:extLst>
      <p:ext uri="{BB962C8B-B14F-4D97-AF65-F5344CB8AC3E}">
        <p14:creationId xmlns:p14="http://schemas.microsoft.com/office/powerpoint/2010/main" val="181258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D4E9-7F1D-0B52-558B-CE24F991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movement of air masses important?</a:t>
            </a:r>
          </a:p>
        </p:txBody>
      </p:sp>
      <p:pic>
        <p:nvPicPr>
          <p:cNvPr id="1026" name="Picture 2" descr="Science Is For Everyone How Can Wind Be A Derecho — Phenomena for NGSS">
            <a:extLst>
              <a:ext uri="{FF2B5EF4-FFF2-40B4-BE49-F238E27FC236}">
                <a16:creationId xmlns:a16="http://schemas.microsoft.com/office/drawing/2014/main" id="{38F12349-FBCD-D398-4F3C-FEE9AB03F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808" y="1843488"/>
            <a:ext cx="4332383" cy="43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796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8B17-4F5F-CCBA-3DAD-DCB551C4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jet streams form in the upper troposphere?</a:t>
            </a:r>
          </a:p>
        </p:txBody>
      </p:sp>
      <p:pic>
        <p:nvPicPr>
          <p:cNvPr id="3" name="UWC_6e_Figure_04_07b_L.jpg">
            <a:extLst>
              <a:ext uri="{FF2B5EF4-FFF2-40B4-BE49-F238E27FC236}">
                <a16:creationId xmlns:a16="http://schemas.microsoft.com/office/drawing/2014/main" id="{1C1038E4-91BF-3AF5-5FF7-CAE831B9FA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048" y="2561020"/>
            <a:ext cx="5558952" cy="281521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289">
            <a:extLst>
              <a:ext uri="{FF2B5EF4-FFF2-40B4-BE49-F238E27FC236}">
                <a16:creationId xmlns:a16="http://schemas.microsoft.com/office/drawing/2014/main" id="{F9ED4810-7C41-1D71-1482-B76EA8B32BDD}"/>
              </a:ext>
            </a:extLst>
          </p:cNvPr>
          <p:cNvSpPr/>
          <p:nvPr/>
        </p:nvSpPr>
        <p:spPr>
          <a:xfrm>
            <a:off x="6995712" y="2314799"/>
            <a:ext cx="3022220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sz="3200" dirty="0">
                <a:latin typeface="Georgia" panose="02040502050405020303" pitchFamily="18" charset="0"/>
              </a:rPr>
              <a:t>Vertical pressure gradient is smaller for warm air than for cold air</a:t>
            </a:r>
          </a:p>
        </p:txBody>
      </p:sp>
    </p:spTree>
    <p:extLst>
      <p:ext uri="{BB962C8B-B14F-4D97-AF65-F5344CB8AC3E}">
        <p14:creationId xmlns:p14="http://schemas.microsoft.com/office/powerpoint/2010/main" val="2435202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8B17-4F5F-CCBA-3DAD-DCB551C4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jet streams form in the upper troposphere?</a:t>
            </a:r>
          </a:p>
        </p:txBody>
      </p:sp>
      <p:sp>
        <p:nvSpPr>
          <p:cNvPr id="4" name="Shape 289">
            <a:extLst>
              <a:ext uri="{FF2B5EF4-FFF2-40B4-BE49-F238E27FC236}">
                <a16:creationId xmlns:a16="http://schemas.microsoft.com/office/drawing/2014/main" id="{F9ED4810-7C41-1D71-1482-B76EA8B32BDD}"/>
              </a:ext>
            </a:extLst>
          </p:cNvPr>
          <p:cNvSpPr/>
          <p:nvPr/>
        </p:nvSpPr>
        <p:spPr>
          <a:xfrm>
            <a:off x="6995712" y="2807242"/>
            <a:ext cx="3022220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lang="en-GB" sz="3200" dirty="0">
                <a:latin typeface="Georgia" panose="02040502050405020303" pitchFamily="18" charset="0"/>
              </a:rPr>
              <a:t>Pressure gradients increase with altitude</a:t>
            </a:r>
            <a:endParaRPr sz="3200" dirty="0">
              <a:latin typeface="Georgia" panose="02040502050405020303" pitchFamily="18" charset="0"/>
            </a:endParaRPr>
          </a:p>
        </p:txBody>
      </p:sp>
      <p:pic>
        <p:nvPicPr>
          <p:cNvPr id="5" name="UWC_6e_Figure_08_09_L.jpg">
            <a:extLst>
              <a:ext uri="{FF2B5EF4-FFF2-40B4-BE49-F238E27FC236}">
                <a16:creationId xmlns:a16="http://schemas.microsoft.com/office/drawing/2014/main" id="{0B0DEBF9-2A41-6E84-2F76-5E5AE80860F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328" y="2360624"/>
            <a:ext cx="6105643" cy="29655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0885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The Storm Is Coming | Seeking Alpha">
            <a:extLst>
              <a:ext uri="{FF2B5EF4-FFF2-40B4-BE49-F238E27FC236}">
                <a16:creationId xmlns:a16="http://schemas.microsoft.com/office/drawing/2014/main" id="{6CD1B3E0-2654-FDA2-4118-B5BA4635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1" y="782198"/>
            <a:ext cx="4922335" cy="307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5105A-871A-1B96-AF7D-B87D293CE4FD}"/>
              </a:ext>
            </a:extLst>
          </p:cNvPr>
          <p:cNvSpPr txBox="1"/>
          <p:nvPr/>
        </p:nvSpPr>
        <p:spPr>
          <a:xfrm>
            <a:off x="1486138" y="4178147"/>
            <a:ext cx="3052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masses are moved along the jet stream, leading to relatively rapid changes in weather</a:t>
            </a:r>
          </a:p>
        </p:txBody>
      </p:sp>
      <p:pic>
        <p:nvPicPr>
          <p:cNvPr id="6150" name="Picture 6" descr="This heatwave is the new normal,” says WMO Secretary-General | World  Meteorological Organization">
            <a:extLst>
              <a:ext uri="{FF2B5EF4-FFF2-40B4-BE49-F238E27FC236}">
                <a16:creationId xmlns:a16="http://schemas.microsoft.com/office/drawing/2014/main" id="{1889DEE1-BC7B-01CD-7615-CA46892B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954" y="992245"/>
            <a:ext cx="5079571" cy="265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F6426-C075-648C-0BE1-9F1C135E1A97}"/>
              </a:ext>
            </a:extLst>
          </p:cNvPr>
          <p:cNvSpPr txBox="1"/>
          <p:nvPr/>
        </p:nvSpPr>
        <p:spPr>
          <a:xfrm>
            <a:off x="7480453" y="4097765"/>
            <a:ext cx="2346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Areas far away from a jet stream are stable, leading to heatwaves or droughts</a:t>
            </a:r>
          </a:p>
        </p:txBody>
      </p:sp>
    </p:spTree>
    <p:extLst>
      <p:ext uri="{BB962C8B-B14F-4D97-AF65-F5344CB8AC3E}">
        <p14:creationId xmlns:p14="http://schemas.microsoft.com/office/powerpoint/2010/main" val="551496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CF11-4B79-650E-A154-16306B53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Intertropical convergence zone (ITCZ)</a:t>
            </a:r>
          </a:p>
        </p:txBody>
      </p:sp>
      <p:sp>
        <p:nvSpPr>
          <p:cNvPr id="3" name="Shape 197">
            <a:extLst>
              <a:ext uri="{FF2B5EF4-FFF2-40B4-BE49-F238E27FC236}">
                <a16:creationId xmlns:a16="http://schemas.microsoft.com/office/drawing/2014/main" id="{570BBC21-0D82-22AE-F98E-EF9E2D22BAB6}"/>
              </a:ext>
            </a:extLst>
          </p:cNvPr>
          <p:cNvSpPr/>
          <p:nvPr/>
        </p:nvSpPr>
        <p:spPr>
          <a:xfrm>
            <a:off x="4805100" y="1808484"/>
            <a:ext cx="3982707" cy="190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R="40639" lvl="1" indent="0" algn="l" defTabSz="914400">
              <a:lnSpc>
                <a:spcPct val="90000"/>
              </a:lnSpc>
              <a:defRPr sz="30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sz="2000" dirty="0">
                <a:latin typeface="Georgia" panose="02040502050405020303" pitchFamily="18" charset="0"/>
              </a:rPr>
              <a:t>Convergence of northeast and southeast trade winds in equatorial regions creates the</a:t>
            </a:r>
            <a:r>
              <a:rPr sz="2000" b="1" dirty="0">
                <a:latin typeface="Georgia" panose="02040502050405020303" pitchFamily="18" charset="0"/>
              </a:rPr>
              <a:t> </a:t>
            </a:r>
            <a:r>
              <a:rPr sz="2000" b="1" dirty="0" err="1">
                <a:latin typeface="Georgia" panose="02040502050405020303" pitchFamily="18" charset="0"/>
              </a:rPr>
              <a:t>intertropical</a:t>
            </a:r>
            <a:r>
              <a:rPr sz="2000" b="1" dirty="0">
                <a:latin typeface="Georgia" panose="02040502050405020303" pitchFamily="18" charset="0"/>
              </a:rPr>
              <a:t> convergence zone</a:t>
            </a:r>
          </a:p>
          <a:p>
            <a:pPr marR="40639" lvl="1" indent="0" algn="l" defTabSz="914400">
              <a:lnSpc>
                <a:spcPct val="90000"/>
              </a:lnSpc>
              <a:defRPr sz="30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b="1" dirty="0"/>
          </a:p>
        </p:txBody>
      </p:sp>
      <p:pic>
        <p:nvPicPr>
          <p:cNvPr id="4" name="itcz_goes11_lrg.png">
            <a:extLst>
              <a:ext uri="{FF2B5EF4-FFF2-40B4-BE49-F238E27FC236}">
                <a16:creationId xmlns:a16="http://schemas.microsoft.com/office/drawing/2014/main" id="{B14FBB79-6B93-F11F-F67C-C65CCF4B4D8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5813" y="3829365"/>
            <a:ext cx="4654677" cy="2663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D5840EEB-8399-DB3E-8ABB-A55E81E7AB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879" t="9235" r="2703" b="9237"/>
          <a:stretch>
            <a:fillRect/>
          </a:stretch>
        </p:blipFill>
        <p:spPr>
          <a:xfrm>
            <a:off x="838200" y="3829365"/>
            <a:ext cx="3578878" cy="2489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6EDD3-157A-793A-1992-F6DBF3AF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60" y="1366634"/>
            <a:ext cx="3180202" cy="23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8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2BC6-13FB-6735-D6E5-2FB5852F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731" y="2766218"/>
            <a:ext cx="5257800" cy="1325563"/>
          </a:xfrm>
        </p:spPr>
        <p:txBody>
          <a:bodyPr/>
          <a:lstStyle/>
          <a:p>
            <a:r>
              <a:rPr lang="en-US" dirty="0"/>
              <a:t>Local winds: sea breezes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7B2E58-3FF6-14E2-EDE6-B5007032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459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23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CF5F-74B2-F2F8-92FA-F4C1E1A4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winds: mountain and valley breezes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6FC792-6078-7294-12BA-9809B6545BFC}"/>
              </a:ext>
            </a:extLst>
          </p:cNvPr>
          <p:cNvGrpSpPr/>
          <p:nvPr/>
        </p:nvGrpSpPr>
        <p:grpSpPr>
          <a:xfrm>
            <a:off x="2316886" y="1690688"/>
            <a:ext cx="8739654" cy="4916055"/>
            <a:chOff x="183285" y="1540164"/>
            <a:chExt cx="8739654" cy="4916055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A41A119C-2996-FFEE-571C-77010888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85" y="1540164"/>
              <a:ext cx="8739654" cy="491605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566EB91-76AA-B937-0EBF-DBC49A20D6CD}"/>
                </a:ext>
              </a:extLst>
            </p:cNvPr>
            <p:cNvSpPr/>
            <p:nvPr/>
          </p:nvSpPr>
          <p:spPr>
            <a:xfrm>
              <a:off x="1360234" y="4017818"/>
              <a:ext cx="2471409" cy="2220950"/>
            </a:xfrm>
            <a:custGeom>
              <a:avLst/>
              <a:gdLst>
                <a:gd name="connsiteX0" fmla="*/ 39075 w 2471409"/>
                <a:gd name="connsiteY0" fmla="*/ 2202873 h 2220950"/>
                <a:gd name="connsiteX1" fmla="*/ 94493 w 2471409"/>
                <a:gd name="connsiteY1" fmla="*/ 2175164 h 2220950"/>
                <a:gd name="connsiteX2" fmla="*/ 1729330 w 2471409"/>
                <a:gd name="connsiteY2" fmla="*/ 1399309 h 2220950"/>
                <a:gd name="connsiteX3" fmla="*/ 2366639 w 2471409"/>
                <a:gd name="connsiteY3" fmla="*/ 429491 h 2220950"/>
                <a:gd name="connsiteX4" fmla="*/ 2463621 w 2471409"/>
                <a:gd name="connsiteY4" fmla="*/ 0 h 222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409" h="2220950">
                  <a:moveTo>
                    <a:pt x="39075" y="2202873"/>
                  </a:moveTo>
                  <a:cubicBezTo>
                    <a:pt x="-74071" y="2255982"/>
                    <a:pt x="94493" y="2175164"/>
                    <a:pt x="94493" y="2175164"/>
                  </a:cubicBezTo>
                  <a:cubicBezTo>
                    <a:pt x="376202" y="2041237"/>
                    <a:pt x="1350639" y="1690254"/>
                    <a:pt x="1729330" y="1399309"/>
                  </a:cubicBezTo>
                  <a:cubicBezTo>
                    <a:pt x="2108021" y="1108363"/>
                    <a:pt x="2244257" y="662709"/>
                    <a:pt x="2366639" y="429491"/>
                  </a:cubicBezTo>
                  <a:cubicBezTo>
                    <a:pt x="2489021" y="196273"/>
                    <a:pt x="2476321" y="98136"/>
                    <a:pt x="2463621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A335C5F-9104-C1B6-D42E-6931C6FEFD17}"/>
                </a:ext>
              </a:extLst>
            </p:cNvPr>
            <p:cNvCxnSpPr/>
            <p:nvPr/>
          </p:nvCxnSpPr>
          <p:spPr>
            <a:xfrm flipV="1">
              <a:off x="4516582" y="3186545"/>
              <a:ext cx="1593273" cy="1413164"/>
            </a:xfrm>
            <a:prstGeom prst="straightConnector1">
              <a:avLst/>
            </a:prstGeom>
            <a:noFill/>
            <a:ln w="762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11B1D8-C986-83C4-F831-E2AD6E70CC72}"/>
                </a:ext>
              </a:extLst>
            </p:cNvPr>
            <p:cNvCxnSpPr/>
            <p:nvPr/>
          </p:nvCxnSpPr>
          <p:spPr>
            <a:xfrm flipH="1" flipV="1">
              <a:off x="1233055" y="2937164"/>
              <a:ext cx="1454727" cy="1080654"/>
            </a:xfrm>
            <a:prstGeom prst="straightConnector1">
              <a:avLst/>
            </a:prstGeom>
            <a:noFill/>
            <a:ln w="762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BDCF28-9F20-0251-7FB4-C3C7937FB962}"/>
                </a:ext>
              </a:extLst>
            </p:cNvPr>
            <p:cNvCxnSpPr/>
            <p:nvPr/>
          </p:nvCxnSpPr>
          <p:spPr>
            <a:xfrm flipH="1" flipV="1">
              <a:off x="3006436" y="2978727"/>
              <a:ext cx="692728" cy="720437"/>
            </a:xfrm>
            <a:prstGeom prst="straightConnector1">
              <a:avLst/>
            </a:prstGeom>
            <a:noFill/>
            <a:ln w="762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B60890-57DA-10A7-EF24-A012B497F532}"/>
                </a:ext>
              </a:extLst>
            </p:cNvPr>
            <p:cNvCxnSpPr/>
            <p:nvPr/>
          </p:nvCxnSpPr>
          <p:spPr>
            <a:xfrm flipV="1">
              <a:off x="4336473" y="2937164"/>
              <a:ext cx="900545" cy="983672"/>
            </a:xfrm>
            <a:prstGeom prst="straightConnector1">
              <a:avLst/>
            </a:prstGeom>
            <a:noFill/>
            <a:ln w="762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37891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CF5F-74B2-F2F8-92FA-F4C1E1A4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winds: mountain and valley breezes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BBE9ED-29B7-B079-C88E-D65B7C26C9BE}"/>
              </a:ext>
            </a:extLst>
          </p:cNvPr>
          <p:cNvGrpSpPr/>
          <p:nvPr/>
        </p:nvGrpSpPr>
        <p:grpSpPr>
          <a:xfrm>
            <a:off x="2349542" y="1690688"/>
            <a:ext cx="8739654" cy="4916055"/>
            <a:chOff x="183285" y="1540164"/>
            <a:chExt cx="8739654" cy="4916055"/>
          </a:xfrm>
        </p:grpSpPr>
        <p:pic>
          <p:nvPicPr>
            <p:cNvPr id="3" name="Content Placeholder 3">
              <a:extLst>
                <a:ext uri="{FF2B5EF4-FFF2-40B4-BE49-F238E27FC236}">
                  <a16:creationId xmlns:a16="http://schemas.microsoft.com/office/drawing/2014/main" id="{FC13FC12-8D96-FFB4-1E1E-1538CA47C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85" y="1540164"/>
              <a:ext cx="8739654" cy="491605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60F941C-4D89-2B09-14E2-D071E6E880F9}"/>
                </a:ext>
              </a:extLst>
            </p:cNvPr>
            <p:cNvSpPr/>
            <p:nvPr/>
          </p:nvSpPr>
          <p:spPr>
            <a:xfrm>
              <a:off x="1360234" y="4017818"/>
              <a:ext cx="2471409" cy="2220950"/>
            </a:xfrm>
            <a:custGeom>
              <a:avLst/>
              <a:gdLst>
                <a:gd name="connsiteX0" fmla="*/ 39075 w 2471409"/>
                <a:gd name="connsiteY0" fmla="*/ 2202873 h 2220950"/>
                <a:gd name="connsiteX1" fmla="*/ 94493 w 2471409"/>
                <a:gd name="connsiteY1" fmla="*/ 2175164 h 2220950"/>
                <a:gd name="connsiteX2" fmla="*/ 1729330 w 2471409"/>
                <a:gd name="connsiteY2" fmla="*/ 1399309 h 2220950"/>
                <a:gd name="connsiteX3" fmla="*/ 2366639 w 2471409"/>
                <a:gd name="connsiteY3" fmla="*/ 429491 h 2220950"/>
                <a:gd name="connsiteX4" fmla="*/ 2463621 w 2471409"/>
                <a:gd name="connsiteY4" fmla="*/ 0 h 222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409" h="2220950">
                  <a:moveTo>
                    <a:pt x="39075" y="2202873"/>
                  </a:moveTo>
                  <a:cubicBezTo>
                    <a:pt x="-74071" y="2255982"/>
                    <a:pt x="94493" y="2175164"/>
                    <a:pt x="94493" y="2175164"/>
                  </a:cubicBezTo>
                  <a:cubicBezTo>
                    <a:pt x="376202" y="2041237"/>
                    <a:pt x="1350639" y="1690254"/>
                    <a:pt x="1729330" y="1399309"/>
                  </a:cubicBezTo>
                  <a:cubicBezTo>
                    <a:pt x="2108021" y="1108363"/>
                    <a:pt x="2244257" y="662709"/>
                    <a:pt x="2366639" y="429491"/>
                  </a:cubicBezTo>
                  <a:cubicBezTo>
                    <a:pt x="2489021" y="196273"/>
                    <a:pt x="2476321" y="98136"/>
                    <a:pt x="2463621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headEnd type="triangle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D7704E-2817-63AD-5340-8D721C7807F6}"/>
                </a:ext>
              </a:extLst>
            </p:cNvPr>
            <p:cNvCxnSpPr/>
            <p:nvPr/>
          </p:nvCxnSpPr>
          <p:spPr>
            <a:xfrm flipV="1">
              <a:off x="4516582" y="3186545"/>
              <a:ext cx="1593273" cy="1413164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headEnd type="triangle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BA26FB-4C03-D67B-4CD7-2368985ECD2C}"/>
                </a:ext>
              </a:extLst>
            </p:cNvPr>
            <p:cNvCxnSpPr/>
            <p:nvPr/>
          </p:nvCxnSpPr>
          <p:spPr>
            <a:xfrm flipH="1" flipV="1">
              <a:off x="1233055" y="2937164"/>
              <a:ext cx="1454727" cy="1080654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headEnd type="triangle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33E1E0-C6AE-5DA9-2DF2-E0CAAFB32339}"/>
                </a:ext>
              </a:extLst>
            </p:cNvPr>
            <p:cNvCxnSpPr/>
            <p:nvPr/>
          </p:nvCxnSpPr>
          <p:spPr>
            <a:xfrm flipH="1" flipV="1">
              <a:off x="3006436" y="2978727"/>
              <a:ext cx="692728" cy="720437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headEnd type="triangle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9CF097-698D-916C-1005-0B03CE4CA837}"/>
                </a:ext>
              </a:extLst>
            </p:cNvPr>
            <p:cNvCxnSpPr/>
            <p:nvPr/>
          </p:nvCxnSpPr>
          <p:spPr>
            <a:xfrm flipV="1">
              <a:off x="4336473" y="2937164"/>
              <a:ext cx="900545" cy="983672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headEnd type="triangle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12483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69D1-1F3A-A314-C558-8FF35F30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ENSO – El Nino Southern Oscillation</a:t>
            </a:r>
          </a:p>
        </p:txBody>
      </p:sp>
      <p:pic>
        <p:nvPicPr>
          <p:cNvPr id="5" name="feature_fig1-2.gif">
            <a:extLst>
              <a:ext uri="{FF2B5EF4-FFF2-40B4-BE49-F238E27FC236}">
                <a16:creationId xmlns:a16="http://schemas.microsoft.com/office/drawing/2014/main" id="{B3BEDF47-4AAA-FE69-9FB4-CD2385EC42A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b="50047"/>
          <a:stretch>
            <a:fillRect/>
          </a:stretch>
        </p:blipFill>
        <p:spPr>
          <a:xfrm>
            <a:off x="5772839" y="1871202"/>
            <a:ext cx="5732388" cy="267297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63938-55E0-880C-0319-BFD9678348D0}"/>
              </a:ext>
            </a:extLst>
          </p:cNvPr>
          <p:cNvSpPr txBox="1"/>
          <p:nvPr/>
        </p:nvSpPr>
        <p:spPr>
          <a:xfrm>
            <a:off x="838200" y="2412693"/>
            <a:ext cx="3503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3-7 year cycle associated with a change in sea surface temperature in the Pacific and a weakening of trade winds </a:t>
            </a:r>
          </a:p>
        </p:txBody>
      </p:sp>
    </p:spTree>
    <p:extLst>
      <p:ext uri="{BB962C8B-B14F-4D97-AF65-F5344CB8AC3E}">
        <p14:creationId xmlns:p14="http://schemas.microsoft.com/office/powerpoint/2010/main" val="1873534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SOSchematicDP.png">
            <a:extLst>
              <a:ext uri="{FF2B5EF4-FFF2-40B4-BE49-F238E27FC236}">
                <a16:creationId xmlns:a16="http://schemas.microsoft.com/office/drawing/2014/main" id="{E4FBC3ED-E519-B1A9-C309-B4E10EF290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b="49109"/>
          <a:stretch>
            <a:fillRect/>
          </a:stretch>
        </p:blipFill>
        <p:spPr>
          <a:xfrm>
            <a:off x="1487276" y="575086"/>
            <a:ext cx="8370825" cy="51630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05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AE51-F6BC-1043-45B9-A4A4A64A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Rainfall during El Nino</a:t>
            </a:r>
          </a:p>
        </p:txBody>
      </p:sp>
      <p:pic>
        <p:nvPicPr>
          <p:cNvPr id="4098" name="Picture 2" descr="Map showing timing of wet and dry conditions related to El Niño">
            <a:extLst>
              <a:ext uri="{FF2B5EF4-FFF2-40B4-BE49-F238E27FC236}">
                <a16:creationId xmlns:a16="http://schemas.microsoft.com/office/drawing/2014/main" id="{79148DE4-92C2-44D2-0C9A-F1ACBEBCE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33" y="1769355"/>
            <a:ext cx="8037417" cy="408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29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E05D-A42B-70E7-370B-53BCCF7D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air movement?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49E3CF-4C09-B0B7-F1DA-888FEAEE15AA}"/>
              </a:ext>
            </a:extLst>
          </p:cNvPr>
          <p:cNvSpPr/>
          <p:nvPr/>
        </p:nvSpPr>
        <p:spPr>
          <a:xfrm>
            <a:off x="1299992" y="2346591"/>
            <a:ext cx="4175393" cy="3514381"/>
          </a:xfrm>
          <a:prstGeom prst="ellips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Temperature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32BFE5-E22F-9B8D-1F33-80E07CBF41B0}"/>
              </a:ext>
            </a:extLst>
          </p:cNvPr>
          <p:cNvSpPr/>
          <p:nvPr/>
        </p:nvSpPr>
        <p:spPr>
          <a:xfrm>
            <a:off x="4638101" y="2644047"/>
            <a:ext cx="3635565" cy="3216925"/>
          </a:xfrm>
          <a:prstGeom prst="ellipse">
            <a:avLst/>
          </a:prstGeom>
          <a:solidFill>
            <a:schemeClr val="lt1">
              <a:alpha val="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Pressure</a:t>
            </a:r>
          </a:p>
        </p:txBody>
      </p:sp>
    </p:spTree>
    <p:extLst>
      <p:ext uri="{BB962C8B-B14F-4D97-AF65-F5344CB8AC3E}">
        <p14:creationId xmlns:p14="http://schemas.microsoft.com/office/powerpoint/2010/main" val="1435820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SOSchematicDP.png">
            <a:extLst>
              <a:ext uri="{FF2B5EF4-FFF2-40B4-BE49-F238E27FC236}">
                <a16:creationId xmlns:a16="http://schemas.microsoft.com/office/drawing/2014/main" id="{178E7415-EB6A-C685-6580-60E62039614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51199"/>
          <a:stretch>
            <a:fillRect/>
          </a:stretch>
        </p:blipFill>
        <p:spPr>
          <a:xfrm>
            <a:off x="1192013" y="737018"/>
            <a:ext cx="9102895" cy="53839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8252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E3F5-0E9A-FA56-79F9-6E2A59D8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ENSO timeseries</a:t>
            </a:r>
          </a:p>
        </p:txBody>
      </p:sp>
      <p:pic>
        <p:nvPicPr>
          <p:cNvPr id="1026" name="Picture 2" descr="Historical Nino 3.4 sea surface temperature anomalies relative to the ocean average, for 1982-2023.">
            <a:extLst>
              <a:ext uri="{FF2B5EF4-FFF2-40B4-BE49-F238E27FC236}">
                <a16:creationId xmlns:a16="http://schemas.microsoft.com/office/drawing/2014/main" id="{0022523A-AFB8-4ED4-B424-A3852DA95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7649" y="1690688"/>
            <a:ext cx="7416701" cy="495064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88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1635533" y="1055517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5595666" y="1328057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0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0B03-BB05-2E8A-B9EB-583D5937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gas law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DC949-2FFC-CB02-0729-5D05B61D4DAB}"/>
              </a:ext>
            </a:extLst>
          </p:cNvPr>
          <p:cNvSpPr txBox="1"/>
          <p:nvPr/>
        </p:nvSpPr>
        <p:spPr>
          <a:xfrm>
            <a:off x="3525398" y="2321004"/>
            <a:ext cx="2838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/>
              <a:t>pV</a:t>
            </a:r>
            <a:r>
              <a:rPr lang="en-US" sz="6600" dirty="0"/>
              <a:t>=</a:t>
            </a:r>
            <a:r>
              <a:rPr lang="en-US" sz="6600" dirty="0" err="1"/>
              <a:t>nRT</a:t>
            </a:r>
            <a:endParaRPr lang="en-US" sz="6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2CC2E-C41C-B0B3-D0DE-D8A7E3A25A46}"/>
              </a:ext>
            </a:extLst>
          </p:cNvPr>
          <p:cNvCxnSpPr>
            <a:cxnSpLocks/>
          </p:cNvCxnSpPr>
          <p:nvPr/>
        </p:nvCxnSpPr>
        <p:spPr>
          <a:xfrm flipV="1">
            <a:off x="2269475" y="3249976"/>
            <a:ext cx="1399142" cy="1024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BFB4C3-06A7-63C4-BE99-508BFB5E909D}"/>
              </a:ext>
            </a:extLst>
          </p:cNvPr>
          <p:cNvSpPr txBox="1"/>
          <p:nvPr/>
        </p:nvSpPr>
        <p:spPr>
          <a:xfrm>
            <a:off x="1850834" y="4594034"/>
            <a:ext cx="143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</a:t>
            </a:r>
          </a:p>
          <a:p>
            <a:r>
              <a:rPr lang="en-US" dirty="0"/>
              <a:t>(kg m</a:t>
            </a:r>
            <a:r>
              <a:rPr lang="en-US" baseline="30000" dirty="0"/>
              <a:t>-2</a:t>
            </a:r>
            <a:r>
              <a:rPr lang="en-US" dirty="0"/>
              <a:t> or Pa)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68EC29-04D5-0AB3-E180-DF8E80C6CBA4}"/>
              </a:ext>
            </a:extLst>
          </p:cNvPr>
          <p:cNvCxnSpPr>
            <a:cxnSpLocks/>
          </p:cNvCxnSpPr>
          <p:nvPr/>
        </p:nvCxnSpPr>
        <p:spPr>
          <a:xfrm flipH="1" flipV="1">
            <a:off x="4289385" y="3249976"/>
            <a:ext cx="727113" cy="1156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823718-32AB-D29E-BE31-902DD23E72FC}"/>
              </a:ext>
            </a:extLst>
          </p:cNvPr>
          <p:cNvSpPr txBox="1"/>
          <p:nvPr/>
        </p:nvSpPr>
        <p:spPr>
          <a:xfrm>
            <a:off x="5012675" y="4704202"/>
            <a:ext cx="90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</a:t>
            </a:r>
          </a:p>
          <a:p>
            <a:r>
              <a:rPr lang="en-US" dirty="0"/>
              <a:t>(m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252BE8-12AC-08F6-192E-7273A73E2E38}"/>
              </a:ext>
            </a:extLst>
          </p:cNvPr>
          <p:cNvCxnSpPr>
            <a:cxnSpLocks/>
          </p:cNvCxnSpPr>
          <p:nvPr/>
        </p:nvCxnSpPr>
        <p:spPr>
          <a:xfrm flipH="1">
            <a:off x="5012675" y="1507467"/>
            <a:ext cx="1083325" cy="980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3B1F31-0610-F89B-35A4-29F7B684898E}"/>
              </a:ext>
            </a:extLst>
          </p:cNvPr>
          <p:cNvSpPr txBox="1"/>
          <p:nvPr/>
        </p:nvSpPr>
        <p:spPr>
          <a:xfrm>
            <a:off x="5321146" y="973925"/>
            <a:ext cx="24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moles of gas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656BFD-BC02-92AA-5B6B-DEE295B68D1E}"/>
              </a:ext>
            </a:extLst>
          </p:cNvPr>
          <p:cNvCxnSpPr>
            <a:cxnSpLocks/>
          </p:cNvCxnSpPr>
          <p:nvPr/>
        </p:nvCxnSpPr>
        <p:spPr>
          <a:xfrm flipH="1" flipV="1">
            <a:off x="5732443" y="3224613"/>
            <a:ext cx="1252705" cy="1692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20E863-38A4-B0C7-A58E-AD5EC356C76C}"/>
              </a:ext>
            </a:extLst>
          </p:cNvPr>
          <p:cNvSpPr txBox="1"/>
          <p:nvPr/>
        </p:nvSpPr>
        <p:spPr>
          <a:xfrm>
            <a:off x="7337234" y="5233012"/>
            <a:ext cx="1862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gas constant</a:t>
            </a:r>
          </a:p>
          <a:p>
            <a:r>
              <a:rPr lang="en-US" dirty="0"/>
              <a:t>(J K</a:t>
            </a:r>
            <a:r>
              <a:rPr lang="en-US" baseline="30000" dirty="0"/>
              <a:t>-1</a:t>
            </a:r>
            <a:r>
              <a:rPr lang="en-US" dirty="0"/>
              <a:t>mol</a:t>
            </a:r>
            <a:r>
              <a:rPr lang="en-US" baseline="30000" dirty="0"/>
              <a:t>-1</a:t>
            </a:r>
            <a:r>
              <a:rPr lang="en-US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A43455-2C6A-8C8E-A09F-8F31DA881C38}"/>
              </a:ext>
            </a:extLst>
          </p:cNvPr>
          <p:cNvCxnSpPr>
            <a:cxnSpLocks/>
          </p:cNvCxnSpPr>
          <p:nvPr/>
        </p:nvCxnSpPr>
        <p:spPr>
          <a:xfrm flipH="1">
            <a:off x="6320160" y="2950284"/>
            <a:ext cx="10170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01EACFF-A549-8441-E9C0-F786C15D9521}"/>
              </a:ext>
            </a:extLst>
          </p:cNvPr>
          <p:cNvSpPr txBox="1"/>
          <p:nvPr/>
        </p:nvSpPr>
        <p:spPr>
          <a:xfrm>
            <a:off x="7496573" y="2773029"/>
            <a:ext cx="170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(K)</a:t>
            </a:r>
          </a:p>
        </p:txBody>
      </p:sp>
    </p:spTree>
    <p:extLst>
      <p:ext uri="{BB962C8B-B14F-4D97-AF65-F5344CB8AC3E}">
        <p14:creationId xmlns:p14="http://schemas.microsoft.com/office/powerpoint/2010/main" val="247509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1FEC-AD2F-A296-1C91-A2FB6666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pic>
        <p:nvPicPr>
          <p:cNvPr id="3" name="Picture 27" descr="column">
            <a:extLst>
              <a:ext uri="{FF2B5EF4-FFF2-40B4-BE49-F238E27FC236}">
                <a16:creationId xmlns:a16="http://schemas.microsoft.com/office/drawing/2014/main" id="{8014E837-5A87-4A33-EA7E-E472B588F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7906"/>
            <a:ext cx="4067421" cy="5283454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532E9C-A206-9468-30D3-817B372F2EE2}"/>
              </a:ext>
            </a:extLst>
          </p:cNvPr>
          <p:cNvSpPr txBox="1"/>
          <p:nvPr/>
        </p:nvSpPr>
        <p:spPr>
          <a:xfrm>
            <a:off x="966652" y="2325189"/>
            <a:ext cx="4193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The force exerted by the mass of air over a ground area</a:t>
            </a:r>
          </a:p>
        </p:txBody>
      </p:sp>
    </p:spTree>
    <p:extLst>
      <p:ext uri="{BB962C8B-B14F-4D97-AF65-F5344CB8AC3E}">
        <p14:creationId xmlns:p14="http://schemas.microsoft.com/office/powerpoint/2010/main" val="402051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1FEC-AD2F-A296-1C91-A2FB6666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</a:t>
            </a:r>
          </a:p>
        </p:txBody>
      </p:sp>
      <p:pic>
        <p:nvPicPr>
          <p:cNvPr id="3" name="Picture 27" descr="column">
            <a:extLst>
              <a:ext uri="{FF2B5EF4-FFF2-40B4-BE49-F238E27FC236}">
                <a16:creationId xmlns:a16="http://schemas.microsoft.com/office/drawing/2014/main" id="{8014E837-5A87-4A33-EA7E-E472B588F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7906"/>
            <a:ext cx="4067421" cy="5283454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E92525-3DCD-D1AE-0F0A-D7AB27044BB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263527" y="2346593"/>
            <a:ext cx="3404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B8004-D7C8-5E25-6DF0-F2466A9F86C1}"/>
              </a:ext>
            </a:extLst>
          </p:cNvPr>
          <p:cNvSpPr txBox="1"/>
          <p:nvPr/>
        </p:nvSpPr>
        <p:spPr>
          <a:xfrm>
            <a:off x="738130" y="2023427"/>
            <a:ext cx="352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Less air molecules at the top of the atmosphere– lower pressure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208B48-3391-24BA-7BE2-6E16CF175595}"/>
              </a:ext>
            </a:extLst>
          </p:cNvPr>
          <p:cNvCxnSpPr>
            <a:cxnSpLocks/>
          </p:cNvCxnSpPr>
          <p:nvPr/>
        </p:nvCxnSpPr>
        <p:spPr>
          <a:xfrm>
            <a:off x="3106757" y="4693186"/>
            <a:ext cx="3679633" cy="94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00CC63-6D07-7F92-412F-F5A44AE76B9C}"/>
              </a:ext>
            </a:extLst>
          </p:cNvPr>
          <p:cNvSpPr txBox="1"/>
          <p:nvPr/>
        </p:nvSpPr>
        <p:spPr>
          <a:xfrm>
            <a:off x="1066408" y="4263261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Sea level pressure as a reference value</a:t>
            </a:r>
          </a:p>
        </p:txBody>
      </p:sp>
    </p:spTree>
    <p:extLst>
      <p:ext uri="{BB962C8B-B14F-4D97-AF65-F5344CB8AC3E}">
        <p14:creationId xmlns:p14="http://schemas.microsoft.com/office/powerpoint/2010/main" val="191250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EB249-D392-2040-8F28-B80826C4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95" y="765175"/>
            <a:ext cx="5372100" cy="572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AE231-869B-03A9-BDE2-BA5E7A7E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pressure </a:t>
            </a:r>
            <a:r>
              <a:rPr lang="en-US"/>
              <a:t>and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21D5B-6F74-D428-DF33-2D3190167749}"/>
              </a:ext>
            </a:extLst>
          </p:cNvPr>
          <p:cNvSpPr txBox="1"/>
          <p:nvPr/>
        </p:nvSpPr>
        <p:spPr>
          <a:xfrm>
            <a:off x="1280705" y="3629025"/>
            <a:ext cx="4010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ideal gas law, warm air is less dense than cold air, leading to lower pressure</a:t>
            </a:r>
          </a:p>
        </p:txBody>
      </p:sp>
    </p:spTree>
    <p:extLst>
      <p:ext uri="{BB962C8B-B14F-4D97-AF65-F5344CB8AC3E}">
        <p14:creationId xmlns:p14="http://schemas.microsoft.com/office/powerpoint/2010/main" val="300581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0DA7-30F3-5434-0C82-F22F824E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moves from high to low pressure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7B4F56-FC18-248B-9983-3D44A71A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133" y="2136547"/>
            <a:ext cx="4218215" cy="28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11EB6-5120-0A80-BE09-C789C329E1DD}"/>
              </a:ext>
            </a:extLst>
          </p:cNvPr>
          <p:cNvSpPr txBox="1"/>
          <p:nvPr/>
        </p:nvSpPr>
        <p:spPr>
          <a:xfrm>
            <a:off x="838200" y="3059668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Isobars – Lines of equal pressure</a:t>
            </a:r>
          </a:p>
        </p:txBody>
      </p:sp>
    </p:spTree>
    <p:extLst>
      <p:ext uri="{BB962C8B-B14F-4D97-AF65-F5344CB8AC3E}">
        <p14:creationId xmlns:p14="http://schemas.microsoft.com/office/powerpoint/2010/main" val="2911578261"/>
      </p:ext>
    </p:extLst>
  </p:cSld>
  <p:clrMapOvr>
    <a:masterClrMapping/>
  </p:clrMapOvr>
</p:sld>
</file>

<file path=ppt/theme/theme1.xml><?xml version="1.0" encoding="utf-8"?>
<a:theme xmlns:a="http://schemas.openxmlformats.org/drawingml/2006/main" name="esu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3141</TotalTime>
  <Words>685</Words>
  <Application>Microsoft Macintosh PowerPoint</Application>
  <PresentationFormat>Widescreen</PresentationFormat>
  <Paragraphs>119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Georgia</vt:lpstr>
      <vt:lpstr>esu_template</vt:lpstr>
      <vt:lpstr>Atmospheric circulation</vt:lpstr>
      <vt:lpstr>PowerPoint Presentation</vt:lpstr>
      <vt:lpstr>Why is the movement of air masses important?</vt:lpstr>
      <vt:lpstr>What drives air movement?</vt:lpstr>
      <vt:lpstr>The ideal gas law</vt:lpstr>
      <vt:lpstr>Air pressure</vt:lpstr>
      <vt:lpstr>Air pressure</vt:lpstr>
      <vt:lpstr>Air pressure and temperature</vt:lpstr>
      <vt:lpstr>Air moves from high to low pressure</vt:lpstr>
      <vt:lpstr>The atmosphere is 3D  We always account for both horizontal and vertical air movement</vt:lpstr>
      <vt:lpstr>High and low pressure systems</vt:lpstr>
      <vt:lpstr>The Earth’s surface is heated unevenly</vt:lpstr>
      <vt:lpstr>PowerPoint Presentation</vt:lpstr>
      <vt:lpstr>The single cell model - Hadley cell</vt:lpstr>
      <vt:lpstr>Coriolis effect</vt:lpstr>
      <vt:lpstr>The Hadley cell + Coriolis force</vt:lpstr>
      <vt:lpstr>The three cell model</vt:lpstr>
      <vt:lpstr>The global circulation</vt:lpstr>
      <vt:lpstr>Based on the global circulation patterns, where would you expect to find very dry or arid areas and why?</vt:lpstr>
      <vt:lpstr>PowerPoint Presentation</vt:lpstr>
      <vt:lpstr>High and low pressure zones give rise to broad climatic zones</vt:lpstr>
      <vt:lpstr>Weather definitions: wind</vt:lpstr>
      <vt:lpstr>Weather definitions: air mass</vt:lpstr>
      <vt:lpstr>Weather definitions: cold fronts</vt:lpstr>
      <vt:lpstr>Weather definitions: warm fronts</vt:lpstr>
      <vt:lpstr>Continents affect atmospheric circulation</vt:lpstr>
      <vt:lpstr>70% of land surface is in the Northern hemisphere</vt:lpstr>
      <vt:lpstr>Semi-permanent pressure systems vary temporally and seasonally</vt:lpstr>
      <vt:lpstr>Jet streams</vt:lpstr>
      <vt:lpstr>Why do jet streams form in the upper troposphere?</vt:lpstr>
      <vt:lpstr>Why do jet streams form in the upper troposphere?</vt:lpstr>
      <vt:lpstr>PowerPoint Presentation</vt:lpstr>
      <vt:lpstr>Intertropical convergence zone (ITCZ)</vt:lpstr>
      <vt:lpstr>Local winds: sea breezes</vt:lpstr>
      <vt:lpstr>Local winds: mountain and valley breezes</vt:lpstr>
      <vt:lpstr>Local winds: mountain and valley breezes</vt:lpstr>
      <vt:lpstr>ENSO – El Nino Southern Oscillation</vt:lpstr>
      <vt:lpstr>PowerPoint Presentation</vt:lpstr>
      <vt:lpstr>Rainfall during El Nino</vt:lpstr>
      <vt:lpstr>PowerPoint Presentation</vt:lpstr>
      <vt:lpstr>ENSO timeseries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Earth’s energy budget: albedo, clouds and aerosols</dc:title>
  <dc:creator>Silvia Caldararu</dc:creator>
  <cp:lastModifiedBy>Silvia Caldararu</cp:lastModifiedBy>
  <cp:revision>1</cp:revision>
  <dcterms:created xsi:type="dcterms:W3CDTF">2022-10-17T15:47:38Z</dcterms:created>
  <dcterms:modified xsi:type="dcterms:W3CDTF">2024-01-15T17:55:32Z</dcterms:modified>
</cp:coreProperties>
</file>